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7" r:id="rId2"/>
    <p:sldId id="291" r:id="rId3"/>
    <p:sldId id="292" r:id="rId4"/>
    <p:sldId id="301" r:id="rId5"/>
    <p:sldId id="297" r:id="rId6"/>
    <p:sldId id="298" r:id="rId7"/>
    <p:sldId id="300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AB9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7312C-CE39-4463-93B5-522E797DDAE6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0F5C3-6C4C-4E61-9F80-5E28A0949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8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91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62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80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02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E94A7-C4C0-4312-9A43-1209F3AEDD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33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8EF15-47D9-B2F9-6473-417A65F72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E6D54-9F25-A8C1-7CC0-33DB1C19F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1DD7D-C06C-4544-9467-691BA9A7B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12FB0-5870-919D-C833-765AD42B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C1E4A-5457-F0AC-E667-99B31266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2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739C-33FD-29D2-9747-AAEFAAA01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02D3B-8A8C-C8EF-F2AC-60964B721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D35C0-022E-B0A7-275B-166140D54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8B-4A51-6B39-831A-B426A74D1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D0AEC-41A8-A26C-874E-E4E01A29F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1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205D7-8CA0-292D-3973-F73781A8B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9939B-5267-BBBA-A31E-0BC72E6F1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7B0C-6E27-AE88-41BF-8CC6BFE94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2D11C-16C7-CF3D-0142-2DB1F971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E42BA-8708-28F7-1EEB-DBB75FBFE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63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D4005CB3-9D3D-4D31-B0F1-7CF58151254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3165" y="1767924"/>
            <a:ext cx="3367584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2FBAE667-4615-407B-B6CA-2DBD3AE31B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93955" y="1767924"/>
            <a:ext cx="3367584" cy="3322153"/>
          </a:xfrm>
          <a:custGeom>
            <a:avLst/>
            <a:gdLst>
              <a:gd name="connsiteX0" fmla="*/ 1690616 w 3367584"/>
              <a:gd name="connsiteY0" fmla="*/ 1682675 h 3322153"/>
              <a:gd name="connsiteX1" fmla="*/ 2510355 w 3367584"/>
              <a:gd name="connsiteY1" fmla="*/ 2502414 h 3322153"/>
              <a:gd name="connsiteX2" fmla="*/ 1690616 w 3367584"/>
              <a:gd name="connsiteY2" fmla="*/ 3322153 h 3322153"/>
              <a:gd name="connsiteX3" fmla="*/ 870877 w 3367584"/>
              <a:gd name="connsiteY3" fmla="*/ 2502414 h 3322153"/>
              <a:gd name="connsiteX4" fmla="*/ 2547845 w 3367584"/>
              <a:gd name="connsiteY4" fmla="*/ 849288 h 3322153"/>
              <a:gd name="connsiteX5" fmla="*/ 3367584 w 3367584"/>
              <a:gd name="connsiteY5" fmla="*/ 1669027 h 3322153"/>
              <a:gd name="connsiteX6" fmla="*/ 2547845 w 3367584"/>
              <a:gd name="connsiteY6" fmla="*/ 2488766 h 3322153"/>
              <a:gd name="connsiteX7" fmla="*/ 1728106 w 3367584"/>
              <a:gd name="connsiteY7" fmla="*/ 1669027 h 3322153"/>
              <a:gd name="connsiteX8" fmla="*/ 819739 w 3367584"/>
              <a:gd name="connsiteY8" fmla="*/ 849288 h 3322153"/>
              <a:gd name="connsiteX9" fmla="*/ 1639478 w 3367584"/>
              <a:gd name="connsiteY9" fmla="*/ 1669027 h 3322153"/>
              <a:gd name="connsiteX10" fmla="*/ 819739 w 3367584"/>
              <a:gd name="connsiteY10" fmla="*/ 2488766 h 3322153"/>
              <a:gd name="connsiteX11" fmla="*/ 0 w 3367584"/>
              <a:gd name="connsiteY11" fmla="*/ 1669027 h 3322153"/>
              <a:gd name="connsiteX12" fmla="*/ 1690616 w 3367584"/>
              <a:gd name="connsiteY12" fmla="*/ 0 h 3322153"/>
              <a:gd name="connsiteX13" fmla="*/ 2510355 w 3367584"/>
              <a:gd name="connsiteY13" fmla="*/ 819739 h 3322153"/>
              <a:gd name="connsiteX14" fmla="*/ 1690616 w 3367584"/>
              <a:gd name="connsiteY14" fmla="*/ 1639478 h 3322153"/>
              <a:gd name="connsiteX15" fmla="*/ 870877 w 3367584"/>
              <a:gd name="connsiteY15" fmla="*/ 819739 h 3322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67584" h="3322153">
                <a:moveTo>
                  <a:pt x="1690616" y="1682675"/>
                </a:moveTo>
                <a:lnTo>
                  <a:pt x="2510355" y="2502414"/>
                </a:lnTo>
                <a:lnTo>
                  <a:pt x="1690616" y="3322153"/>
                </a:lnTo>
                <a:lnTo>
                  <a:pt x="870877" y="2502414"/>
                </a:lnTo>
                <a:close/>
                <a:moveTo>
                  <a:pt x="2547845" y="849288"/>
                </a:moveTo>
                <a:lnTo>
                  <a:pt x="3367584" y="1669027"/>
                </a:lnTo>
                <a:lnTo>
                  <a:pt x="2547845" y="2488766"/>
                </a:lnTo>
                <a:lnTo>
                  <a:pt x="1728106" y="1669027"/>
                </a:lnTo>
                <a:close/>
                <a:moveTo>
                  <a:pt x="819739" y="849288"/>
                </a:moveTo>
                <a:lnTo>
                  <a:pt x="1639478" y="1669027"/>
                </a:lnTo>
                <a:lnTo>
                  <a:pt x="819739" y="2488766"/>
                </a:lnTo>
                <a:lnTo>
                  <a:pt x="0" y="1669027"/>
                </a:lnTo>
                <a:close/>
                <a:moveTo>
                  <a:pt x="1690616" y="0"/>
                </a:moveTo>
                <a:lnTo>
                  <a:pt x="2510355" y="819739"/>
                </a:lnTo>
                <a:lnTo>
                  <a:pt x="1690616" y="1639478"/>
                </a:lnTo>
                <a:lnTo>
                  <a:pt x="870877" y="8197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4A953C64-DB5E-4E54-B06D-515B69D3986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291953" y="624954"/>
            <a:ext cx="5608092" cy="5608092"/>
          </a:xfrm>
          <a:custGeom>
            <a:avLst/>
            <a:gdLst>
              <a:gd name="connsiteX0" fmla="*/ 2804046 w 5608092"/>
              <a:gd name="connsiteY0" fmla="*/ 0 h 5608092"/>
              <a:gd name="connsiteX1" fmla="*/ 5608092 w 5608092"/>
              <a:gd name="connsiteY1" fmla="*/ 2804046 h 5608092"/>
              <a:gd name="connsiteX2" fmla="*/ 2804046 w 5608092"/>
              <a:gd name="connsiteY2" fmla="*/ 5608092 h 5608092"/>
              <a:gd name="connsiteX3" fmla="*/ 0 w 5608092"/>
              <a:gd name="connsiteY3" fmla="*/ 2804046 h 5608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08092" h="5608092">
                <a:moveTo>
                  <a:pt x="2804046" y="0"/>
                </a:moveTo>
                <a:lnTo>
                  <a:pt x="5608092" y="2804046"/>
                </a:lnTo>
                <a:lnTo>
                  <a:pt x="2804046" y="5608092"/>
                </a:lnTo>
                <a:lnTo>
                  <a:pt x="0" y="280404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159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5325032" y="816395"/>
            <a:ext cx="3631408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643224" y="2410198"/>
            <a:ext cx="3631408" cy="3631408"/>
          </a:xfrm>
          <a:custGeom>
            <a:avLst/>
            <a:gdLst>
              <a:gd name="connsiteX0" fmla="*/ 1815704 w 3631408"/>
              <a:gd name="connsiteY0" fmla="*/ 0 h 3631408"/>
              <a:gd name="connsiteX1" fmla="*/ 3631408 w 3631408"/>
              <a:gd name="connsiteY1" fmla="*/ 1815704 h 3631408"/>
              <a:gd name="connsiteX2" fmla="*/ 1815704 w 3631408"/>
              <a:gd name="connsiteY2" fmla="*/ 3631408 h 3631408"/>
              <a:gd name="connsiteX3" fmla="*/ 0 w 3631408"/>
              <a:gd name="connsiteY3" fmla="*/ 1815704 h 363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31408" h="3631408">
                <a:moveTo>
                  <a:pt x="1815704" y="0"/>
                </a:moveTo>
                <a:lnTo>
                  <a:pt x="3631408" y="1815704"/>
                </a:lnTo>
                <a:lnTo>
                  <a:pt x="1815704" y="3631408"/>
                </a:lnTo>
                <a:lnTo>
                  <a:pt x="0" y="181570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8956107" y="1526124"/>
            <a:ext cx="2212302" cy="2212302"/>
          </a:xfrm>
          <a:custGeom>
            <a:avLst/>
            <a:gdLst>
              <a:gd name="connsiteX0" fmla="*/ 1106151 w 2212302"/>
              <a:gd name="connsiteY0" fmla="*/ 0 h 2212302"/>
              <a:gd name="connsiteX1" fmla="*/ 2212302 w 2212302"/>
              <a:gd name="connsiteY1" fmla="*/ 1106151 h 2212302"/>
              <a:gd name="connsiteX2" fmla="*/ 1106151 w 2212302"/>
              <a:gd name="connsiteY2" fmla="*/ 2212302 h 2212302"/>
              <a:gd name="connsiteX3" fmla="*/ 0 w 2212302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2" h="2212302">
                <a:moveTo>
                  <a:pt x="1106151" y="0"/>
                </a:moveTo>
                <a:lnTo>
                  <a:pt x="2212302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5431083" y="3119762"/>
            <a:ext cx="2212301" cy="2212302"/>
          </a:xfrm>
          <a:custGeom>
            <a:avLst/>
            <a:gdLst>
              <a:gd name="connsiteX0" fmla="*/ 1106151 w 2212301"/>
              <a:gd name="connsiteY0" fmla="*/ 0 h 2212302"/>
              <a:gd name="connsiteX1" fmla="*/ 2212301 w 2212301"/>
              <a:gd name="connsiteY1" fmla="*/ 1106151 h 2212302"/>
              <a:gd name="connsiteX2" fmla="*/ 1106151 w 2212301"/>
              <a:gd name="connsiteY2" fmla="*/ 2212302 h 2212302"/>
              <a:gd name="connsiteX3" fmla="*/ 0 w 2212301"/>
              <a:gd name="connsiteY3" fmla="*/ 1106151 h 221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2301" h="2212302">
                <a:moveTo>
                  <a:pt x="1106151" y="0"/>
                </a:moveTo>
                <a:lnTo>
                  <a:pt x="2212301" y="1106151"/>
                </a:lnTo>
                <a:lnTo>
                  <a:pt x="1106151" y="2212302"/>
                </a:lnTo>
                <a:lnTo>
                  <a:pt x="0" y="11061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469900" sx="102000" sy="102000" algn="ctr" rotWithShape="0">
              <a:prstClr val="black">
                <a:alpha val="19000"/>
              </a:prstClr>
            </a:outerShdw>
          </a:effectLst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38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611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2A792-E2AA-1D29-4BDA-2D8ECCBDC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337E-1251-B4A9-A25E-560F4E6A7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DCCF5-28BC-A008-D4A1-47EA5F6B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3124E-7C1C-7270-97D7-F620476B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06FA7-0492-4937-4381-1CE8196E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5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352A0-739D-31FD-1027-065E00FA8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7F238-2098-EEC8-6F4D-E908F96C4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1174F-4C23-A3FC-C5AE-1BB2B871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B33D9-FDBA-5158-48BA-DAB1ABD73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31847-C84D-F406-7078-4353FA0D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4E6E8-B341-8972-5CB2-6564E989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0BC60-82C9-06E2-6B1A-6555E5D80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05426-D4E5-1603-CB99-00026806F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B7BF8-D94F-B660-F70A-41759679C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02539E-DE24-B9A2-496B-F296B116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88B0D-C36C-C46D-6C4B-637E7850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4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0EFCC-8560-5E63-6537-4B5BD2EB7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D936B-B534-C6C8-ED60-1F99F891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2221D-7C82-7996-AD08-6C91EA147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2CC65E-CCA1-0D82-EDDA-05E61ADE0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09383D-F108-3AF3-FE66-88CADB8E62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82ED15-AD5E-26EA-F81B-5E1F6CB5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7F344-260E-856A-9F2E-E65544710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A21FC-4947-473F-2C61-898B61E8B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0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83ECD-5CCA-8B71-F09C-AE720B45C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2FD7C0-014D-3268-3811-13E77C9E5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32A28-1AE0-6E02-5BF5-61D981AC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A3E36D-D8EE-346A-F532-0C489495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07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64754D-E939-8FEE-A26D-0CD425F5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086284-B988-1FFB-270E-78580432C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6EAB2-3592-9ABE-1435-FEE6E3BE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0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EC60A-6C1A-3843-E43F-C6FA6196F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43290-370D-0FC7-D373-83CC030C1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BCE07-DD0B-01D5-B93B-8006A6FD2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945BB-AFA5-CC17-B2B0-B6C4B0BF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C0E780-1D11-109A-CF5F-8D812A148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AE9D1-9595-D642-205D-3C79C19B4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9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980EF-3C71-4370-D62D-30D80C101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44040A-26E6-24DD-64E6-343F97F5F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D74D81-D5B7-79CA-E054-A567BC436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41D99-903F-3A91-B9ED-6C1AB0B65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A76F8-D21A-B994-C49B-6459911CB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BCC627-E311-8363-A5F7-E4BF4EC8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1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A4A5CD-2CD3-40AB-282B-5E28504BE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4CB6C-5CBF-C0EC-66D4-50D1AC296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ED406-4BC0-8D30-24FE-3CCA278FAC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B6746-E9B1-433E-ADE2-CC2156C18AC1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D7C09-91FB-A87A-E1CB-6BD4A8024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24C0-8E70-1E90-1901-4C969225D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2B56F-E5C7-468B-8B80-0E574C68B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7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ccount.appointment-plus.com/ap/ap_admin_v2/login.php?_ga=2.48959842.573335458.1595811313-1501577317.1591824931" TargetMode="External"/><Relationship Id="rId2" Type="http://schemas.openxmlformats.org/officeDocument/2006/relationships/hyperlink" Target="http://www.daysmartappointments.com/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72F5E97-0A60-4397-8C4E-B51420DC8AFC}"/>
              </a:ext>
            </a:extLst>
          </p:cNvPr>
          <p:cNvGrpSpPr/>
          <p:nvPr/>
        </p:nvGrpSpPr>
        <p:grpSpPr>
          <a:xfrm>
            <a:off x="-4961652" y="-5672545"/>
            <a:ext cx="22115304" cy="18203091"/>
            <a:chOff x="-4841370" y="-4924697"/>
            <a:chExt cx="22115304" cy="18203091"/>
          </a:xfrm>
        </p:grpSpPr>
        <p:sp>
          <p:nvSpPr>
            <p:cNvPr id="8" name="Circle: Hollow 7">
              <a:extLst>
                <a:ext uri="{FF2B5EF4-FFF2-40B4-BE49-F238E27FC236}">
                  <a16:creationId xmlns:a16="http://schemas.microsoft.com/office/drawing/2014/main" id="{B126AEBD-851D-4EDA-B79B-5469C051A9C5}"/>
                </a:ext>
              </a:extLst>
            </p:cNvPr>
            <p:cNvSpPr/>
            <p:nvPr/>
          </p:nvSpPr>
          <p:spPr>
            <a:xfrm>
              <a:off x="-4841370" y="-4924697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D5FBD2CE-F51A-4C3E-BFD9-36C83C37D3D5}"/>
                </a:ext>
              </a:extLst>
            </p:cNvPr>
            <p:cNvSpPr/>
            <p:nvPr/>
          </p:nvSpPr>
          <p:spPr>
            <a:xfrm>
              <a:off x="7424540" y="3429000"/>
              <a:ext cx="9849394" cy="9849394"/>
            </a:xfrm>
            <a:prstGeom prst="donut">
              <a:avLst>
                <a:gd name="adj" fmla="val 18743"/>
              </a:avLst>
            </a:prstGeom>
            <a:solidFill>
              <a:srgbClr val="F9F9F9"/>
            </a:solidFill>
            <a:ln>
              <a:noFill/>
            </a:ln>
            <a:effectLst>
              <a:outerShdw blurRad="673100" sx="102000" sy="102000" algn="ctr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5553228" y="2552458"/>
            <a:ext cx="1326108" cy="1307910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1F65E6-977C-41ED-8EDD-7292CD750836}"/>
              </a:ext>
            </a:extLst>
          </p:cNvPr>
          <p:cNvSpPr txBox="1"/>
          <p:nvPr/>
        </p:nvSpPr>
        <p:spPr>
          <a:xfrm>
            <a:off x="4258173" y="4033701"/>
            <a:ext cx="3916218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State of Wisconsin</a:t>
            </a:r>
            <a:endParaRPr lang="id-ID" sz="2800" b="1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9103BF-2317-4C0B-8F9A-4B256BE9E8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3561" y="2507818"/>
            <a:ext cx="5444876" cy="135254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89E306B-2718-F845-F7A5-D3EA21834156}"/>
              </a:ext>
            </a:extLst>
          </p:cNvPr>
          <p:cNvSpPr txBox="1"/>
          <p:nvPr/>
        </p:nvSpPr>
        <p:spPr>
          <a:xfrm>
            <a:off x="3713065" y="4818285"/>
            <a:ext cx="4765870" cy="40011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>
            <a:defPPr>
              <a:defRPr lang="en-US"/>
            </a:defPPr>
            <a:lvl1pPr lvl="0">
              <a:defRPr sz="1600">
                <a:solidFill>
                  <a:schemeClr val="bg1"/>
                </a:solidFill>
                <a:latin typeface="+mj-lt"/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Adding a Link for Survey Notifications</a:t>
            </a:r>
            <a:endParaRPr lang="id-ID" sz="20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50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1212681" y="1475050"/>
            <a:ext cx="3749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>
                    <a:lumMod val="75000"/>
                  </a:schemeClr>
                </a:solidFill>
                <a:latin typeface="DM Sans" pitchFamily="2" charset="0"/>
              </a:rPr>
              <a:t>How to login to</a:t>
            </a:r>
            <a:endParaRPr lang="id-ID" sz="4000" dirty="0">
              <a:solidFill>
                <a:schemeClr val="bg1">
                  <a:lumMod val="75000"/>
                </a:schemeClr>
              </a:solidFill>
              <a:latin typeface="DM Sans" pitchFamily="2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328129" y="2969999"/>
            <a:ext cx="1390650" cy="0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12681" y="3150673"/>
            <a:ext cx="6075886" cy="167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Go to </a:t>
            </a:r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hlinkClick r:id="rId2"/>
              </a:rPr>
              <a:t>www.DaySmartAppointments.com</a:t>
            </a:r>
            <a:endParaRPr lang="en-US" sz="1400" b="1" dirty="0">
              <a:solidFill>
                <a:schemeClr val="bg1">
                  <a:lumMod val="6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Click on </a:t>
            </a: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Login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 at the top of the page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Enter your login and password. Passwords are case sensitive.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If you forget your password, use the “</a:t>
            </a:r>
            <a:r>
              <a:rPr lang="en-US" sz="1400" b="1" dirty="0">
                <a:solidFill>
                  <a:schemeClr val="bg1">
                    <a:lumMod val="65000"/>
                  </a:schemeClr>
                </a:solidFill>
              </a:rPr>
              <a:t>Forgot password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” link in the login box and you will receive an email with password reset instructions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328129" y="5006100"/>
            <a:ext cx="1450424" cy="274450"/>
          </a:xfrm>
          <a:prstGeom prst="roundRect">
            <a:avLst>
              <a:gd name="adj" fmla="val 50000"/>
            </a:avLst>
          </a:prstGeom>
          <a:solidFill>
            <a:srgbClr val="54AB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785856" y="5018940"/>
            <a:ext cx="55976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LOGIN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F6DD7E-A20A-34FD-57A6-AB931CA1BCF7}"/>
              </a:ext>
            </a:extLst>
          </p:cNvPr>
          <p:cNvSpPr/>
          <p:nvPr/>
        </p:nvSpPr>
        <p:spPr>
          <a:xfrm>
            <a:off x="2017795" y="2154016"/>
            <a:ext cx="65624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0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40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40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40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CE149231-E519-F9A0-B9E2-5CEB645DD8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1328129" y="2195776"/>
            <a:ext cx="713736" cy="713736"/>
          </a:xfrm>
          <a:prstGeom prst="rect">
            <a:avLst/>
          </a:prstGeom>
        </p:spPr>
      </p:pic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8C21A84-F037-6F6E-7D6E-64E11693D2F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9" r="16899"/>
          <a:stretch/>
        </p:blipFill>
        <p:spPr>
          <a:xfrm>
            <a:off x="7368465" y="385869"/>
            <a:ext cx="4663737" cy="608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6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515812" y="357397"/>
            <a:ext cx="5160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Adding Survey Link to Email Notifications</a:t>
            </a:r>
            <a:endParaRPr lang="id-ID" sz="14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2189081" y="619728"/>
            <a:ext cx="7813839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1. 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Select “</a:t>
            </a: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Select Settings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” Tab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B5677C-A190-4F6D-9A7A-815AFEC1B4C1}"/>
              </a:ext>
            </a:extLst>
          </p:cNvPr>
          <p:cNvSpPr/>
          <p:nvPr/>
        </p:nvSpPr>
        <p:spPr>
          <a:xfrm rot="16200000">
            <a:off x="-824180" y="5115648"/>
            <a:ext cx="2321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1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14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14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60C6035-A1AA-4039-AC7F-AF8298892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263" y="6401682"/>
            <a:ext cx="205896" cy="205896"/>
          </a:xfrm>
          <a:prstGeom prst="rect">
            <a:avLst/>
          </a:prstGeom>
        </p:spPr>
      </p:pic>
      <p:pic>
        <p:nvPicPr>
          <p:cNvPr id="3" name="Picture 2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9577F9A8-1DC2-DD19-4967-56A9B8B204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097"/>
          <a:stretch/>
        </p:blipFill>
        <p:spPr>
          <a:xfrm>
            <a:off x="1321490" y="1706661"/>
            <a:ext cx="9549019" cy="4793942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B5561BBC-D77B-138E-5BE1-9A01434E21EF}"/>
              </a:ext>
            </a:extLst>
          </p:cNvPr>
          <p:cNvSpPr/>
          <p:nvPr/>
        </p:nvSpPr>
        <p:spPr>
          <a:xfrm>
            <a:off x="9673701" y="2208320"/>
            <a:ext cx="479393" cy="239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80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A0B4A6A-928D-2089-2232-C3704664C1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1183429"/>
            <a:ext cx="10759439" cy="567457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515806" y="357397"/>
            <a:ext cx="5160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Adding Survey Link to Email Notifications</a:t>
            </a:r>
            <a:endParaRPr lang="id-ID" sz="14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2189081" y="619728"/>
            <a:ext cx="7813839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4. 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Select</a:t>
            </a: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“</a:t>
            </a: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Notifications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” Setting</a:t>
            </a:r>
            <a:endParaRPr lang="en-US" sz="3600" dirty="0">
              <a:solidFill>
                <a:srgbClr val="54AB9A"/>
              </a:solidFill>
              <a:latin typeface="DM Sans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B5677C-A190-4F6D-9A7A-815AFEC1B4C1}"/>
              </a:ext>
            </a:extLst>
          </p:cNvPr>
          <p:cNvSpPr/>
          <p:nvPr/>
        </p:nvSpPr>
        <p:spPr>
          <a:xfrm rot="16200000">
            <a:off x="-824180" y="5115648"/>
            <a:ext cx="2321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1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14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14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60C6035-A1AA-4039-AC7F-AF82988925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263" y="6401682"/>
            <a:ext cx="205896" cy="205896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B5561BBC-D77B-138E-5BE1-9A01434E21EF}"/>
              </a:ext>
            </a:extLst>
          </p:cNvPr>
          <p:cNvSpPr/>
          <p:nvPr/>
        </p:nvSpPr>
        <p:spPr>
          <a:xfrm>
            <a:off x="178048" y="3587254"/>
            <a:ext cx="479393" cy="239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38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515814" y="357397"/>
            <a:ext cx="5160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Adding Survey Link to Email Notifications</a:t>
            </a:r>
            <a:endParaRPr lang="id-ID" sz="14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2189081" y="619728"/>
            <a:ext cx="7813839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5. 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Select An </a:t>
            </a: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Email Template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DM Sans" pitchFamily="2" charset="0"/>
              </a:rPr>
              <a:t>To Edit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B5677C-A190-4F6D-9A7A-815AFEC1B4C1}"/>
              </a:ext>
            </a:extLst>
          </p:cNvPr>
          <p:cNvSpPr/>
          <p:nvPr/>
        </p:nvSpPr>
        <p:spPr>
          <a:xfrm rot="16200000">
            <a:off x="-824180" y="5115648"/>
            <a:ext cx="2321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1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14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14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60C6035-A1AA-4039-AC7F-AF82988925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263" y="6401682"/>
            <a:ext cx="205896" cy="205896"/>
          </a:xfrm>
          <a:prstGeom prst="rect">
            <a:avLst/>
          </a:prstGeom>
        </p:spPr>
      </p:pic>
      <p:pic>
        <p:nvPicPr>
          <p:cNvPr id="3" name="Picture 2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9577F9A8-1DC2-DD19-4967-56A9B8B204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097"/>
          <a:stretch/>
        </p:blipFill>
        <p:spPr>
          <a:xfrm>
            <a:off x="1321490" y="1706661"/>
            <a:ext cx="9549019" cy="47939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781F373-4C8B-7FF6-30E9-C6AB5F271C9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677"/>
          <a:stretch/>
        </p:blipFill>
        <p:spPr>
          <a:xfrm>
            <a:off x="1321490" y="1689073"/>
            <a:ext cx="9589194" cy="51689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1822169-BBCD-8ABD-FC3A-319DBB7D4CA6}"/>
              </a:ext>
            </a:extLst>
          </p:cNvPr>
          <p:cNvSpPr/>
          <p:nvPr/>
        </p:nvSpPr>
        <p:spPr>
          <a:xfrm>
            <a:off x="3364637" y="3320249"/>
            <a:ext cx="1305017" cy="3537751"/>
          </a:xfrm>
          <a:prstGeom prst="rect">
            <a:avLst/>
          </a:prstGeom>
          <a:solidFill>
            <a:srgbClr val="54AB9A">
              <a:alpha val="3803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5561BBC-D77B-138E-5BE1-9A01434E21EF}"/>
              </a:ext>
            </a:extLst>
          </p:cNvPr>
          <p:cNvSpPr/>
          <p:nvPr/>
        </p:nvSpPr>
        <p:spPr>
          <a:xfrm>
            <a:off x="2845069" y="5262878"/>
            <a:ext cx="479393" cy="239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0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E4D2808-5A4F-42C0-7A4E-932041B463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92" y="1480236"/>
            <a:ext cx="11552808" cy="537776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515814" y="357397"/>
            <a:ext cx="5160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Adding Survey Link to Email Notifications</a:t>
            </a:r>
            <a:endParaRPr lang="id-ID" sz="14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2189081" y="619728"/>
            <a:ext cx="8721603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4. Paste </a:t>
            </a: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Survey Link </a:t>
            </a:r>
            <a:r>
              <a:rPr 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DM Sans" pitchFamily="2" charset="0"/>
              </a:rPr>
              <a:t>Into Text Box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B5677C-A190-4F6D-9A7A-815AFEC1B4C1}"/>
              </a:ext>
            </a:extLst>
          </p:cNvPr>
          <p:cNvSpPr/>
          <p:nvPr/>
        </p:nvSpPr>
        <p:spPr>
          <a:xfrm rot="16200000">
            <a:off x="-824180" y="5115648"/>
            <a:ext cx="2321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1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14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14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60C6035-A1AA-4039-AC7F-AF82988925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263" y="6401682"/>
            <a:ext cx="205896" cy="20589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15C7D02-1604-B6C3-2815-47E56D477B46}"/>
              </a:ext>
            </a:extLst>
          </p:cNvPr>
          <p:cNvSpPr txBox="1"/>
          <p:nvPr/>
        </p:nvSpPr>
        <p:spPr>
          <a:xfrm>
            <a:off x="8398279" y="5783941"/>
            <a:ext cx="261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DM Sans" pitchFamily="2" charset="0"/>
              </a:rPr>
              <a:t>2. Click “</a:t>
            </a:r>
            <a:r>
              <a:rPr lang="en-US" sz="1800" dirty="0">
                <a:solidFill>
                  <a:srgbClr val="54AB9A"/>
                </a:solidFill>
                <a:latin typeface="DM Sans" pitchFamily="2" charset="0"/>
              </a:rPr>
              <a:t>Update</a:t>
            </a:r>
            <a:r>
              <a:rPr lang="en-US" sz="1800" dirty="0">
                <a:solidFill>
                  <a:schemeClr val="tx1"/>
                </a:solidFill>
                <a:latin typeface="DM Sans" pitchFamily="2" charset="0"/>
              </a:rPr>
              <a:t>” to Save Changes</a:t>
            </a:r>
            <a:endParaRPr lang="id-ID" sz="1800" dirty="0">
              <a:solidFill>
                <a:schemeClr val="tx1"/>
              </a:solidFill>
              <a:latin typeface="DM Sans" pitchFamily="2" charset="0"/>
            </a:endParaRPr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F481C84A-9CC4-578E-2C4A-2AC2E42F3CB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717554" y="6238272"/>
            <a:ext cx="680725" cy="454330"/>
          </a:xfrm>
          <a:prstGeom prst="bentConnector3">
            <a:avLst>
              <a:gd name="adj1" fmla="val 50000"/>
            </a:avLst>
          </a:prstGeom>
          <a:ln w="38100">
            <a:solidFill>
              <a:srgbClr val="54AB9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0B8B296C-D8E4-E587-231C-B5ED9309D4DE}"/>
              </a:ext>
            </a:extLst>
          </p:cNvPr>
          <p:cNvSpPr txBox="1"/>
          <p:nvPr/>
        </p:nvSpPr>
        <p:spPr>
          <a:xfrm>
            <a:off x="4270157" y="4590321"/>
            <a:ext cx="2941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 spc="300">
                <a:solidFill>
                  <a:schemeClr val="bg1"/>
                </a:solidFill>
                <a:cs typeface="Montserrat" panose="02000000000000000000" pitchFamily="2" charset="0"/>
              </a:defRPr>
            </a:lvl1pPr>
          </a:lstStyle>
          <a:p>
            <a:pPr algn="ctr"/>
            <a:r>
              <a:rPr lang="en-US" sz="2800" dirty="0">
                <a:solidFill>
                  <a:schemeClr val="tx1"/>
                </a:solidFill>
                <a:latin typeface="DM Sans" pitchFamily="2" charset="0"/>
              </a:rPr>
              <a:t>1.</a:t>
            </a:r>
            <a:endParaRPr lang="id-ID" sz="2800" dirty="0">
              <a:solidFill>
                <a:schemeClr val="tx1"/>
              </a:solidFill>
              <a:latin typeface="DM Sans" pitchFamily="2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5561BBC-D77B-138E-5BE1-9A01434E21EF}"/>
              </a:ext>
            </a:extLst>
          </p:cNvPr>
          <p:cNvSpPr/>
          <p:nvPr/>
        </p:nvSpPr>
        <p:spPr>
          <a:xfrm>
            <a:off x="5741121" y="4993692"/>
            <a:ext cx="479393" cy="239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51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81F373-4C8B-7FF6-30E9-C6AB5F271C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" r="3057"/>
          <a:stretch/>
        </p:blipFill>
        <p:spPr>
          <a:xfrm>
            <a:off x="1321490" y="1689073"/>
            <a:ext cx="9589194" cy="5168927"/>
          </a:xfrm>
          <a:prstGeom prst="rect">
            <a:avLst/>
          </a:prstGeom>
        </p:spPr>
      </p:pic>
      <p:sp>
        <p:nvSpPr>
          <p:cNvPr id="28" name="Title 3"/>
          <p:cNvSpPr txBox="1">
            <a:spLocks/>
          </p:cNvSpPr>
          <p:nvPr/>
        </p:nvSpPr>
        <p:spPr>
          <a:xfrm>
            <a:off x="2189081" y="619728"/>
            <a:ext cx="8721603" cy="598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6000">
                <a:solidFill>
                  <a:schemeClr val="bg1"/>
                </a:solidFill>
                <a:latin typeface="Montserrat" panose="02000000000000000000" pitchFamily="2" charset="0"/>
                <a:cs typeface="Montserrat" panose="02000000000000000000" pitchFamily="2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3600" dirty="0">
                <a:solidFill>
                  <a:srgbClr val="54AB9A"/>
                </a:solidFill>
                <a:latin typeface="DM Sans" pitchFamily="2" charset="0"/>
              </a:rPr>
              <a:t>Help Resources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DM Sans" pitchFamily="2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7B5677C-A190-4F6D-9A7A-815AFEC1B4C1}"/>
              </a:ext>
            </a:extLst>
          </p:cNvPr>
          <p:cNvSpPr/>
          <p:nvPr/>
        </p:nvSpPr>
        <p:spPr>
          <a:xfrm rot="16200000">
            <a:off x="-824180" y="5115648"/>
            <a:ext cx="23214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4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DaySmart</a:t>
            </a:r>
            <a:r>
              <a:rPr lang="en-US" sz="1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FK Display" pitchFamily="2" charset="0"/>
              </a:rPr>
              <a:t> </a:t>
            </a:r>
            <a:r>
              <a:rPr lang="en-US" sz="1400" b="1" baseline="0" dirty="0">
                <a:solidFill>
                  <a:srgbClr val="54AB9A"/>
                </a:solidFill>
                <a:latin typeface="FK Display" pitchFamily="2" charset="0"/>
              </a:rPr>
              <a:t>Appointments</a:t>
            </a:r>
            <a:endParaRPr lang="en-US" sz="1400" b="1" dirty="0">
              <a:solidFill>
                <a:srgbClr val="54AB9A"/>
              </a:solidFill>
              <a:latin typeface="FK Display" pitchFamily="2" charset="0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60C6035-A1AA-4039-AC7F-AF829889251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263" y="6401682"/>
            <a:ext cx="205896" cy="205896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B5561BBC-D77B-138E-5BE1-9A01434E21EF}"/>
              </a:ext>
            </a:extLst>
          </p:cNvPr>
          <p:cNvSpPr/>
          <p:nvPr/>
        </p:nvSpPr>
        <p:spPr>
          <a:xfrm>
            <a:off x="9691457" y="1569224"/>
            <a:ext cx="479393" cy="2396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09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F6C21F-3377-40E9-B4DD-06B1AEECADB9}"/>
              </a:ext>
            </a:extLst>
          </p:cNvPr>
          <p:cNvSpPr/>
          <p:nvPr/>
        </p:nvSpPr>
        <p:spPr>
          <a:xfrm>
            <a:off x="2551176" y="2552458"/>
            <a:ext cx="7315200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97ACA13C-58B6-4BC3-A6B8-14B40AA351A6}"/>
              </a:ext>
            </a:extLst>
          </p:cNvPr>
          <p:cNvSpPr/>
          <p:nvPr/>
        </p:nvSpPr>
        <p:spPr>
          <a:xfrm>
            <a:off x="1171303" y="-1495697"/>
            <a:ext cx="9849394" cy="9849394"/>
          </a:xfrm>
          <a:prstGeom prst="donut">
            <a:avLst>
              <a:gd name="adj" fmla="val 22544"/>
            </a:avLst>
          </a:prstGeom>
          <a:solidFill>
            <a:srgbClr val="F9F9F9"/>
          </a:solidFill>
          <a:ln>
            <a:noFill/>
          </a:ln>
          <a:effectLst>
            <a:outerShdw blurRad="6731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8ACB6-E0DB-4E25-9B73-FB3450893755}"/>
              </a:ext>
            </a:extLst>
          </p:cNvPr>
          <p:cNvSpPr/>
          <p:nvPr/>
        </p:nvSpPr>
        <p:spPr>
          <a:xfrm>
            <a:off x="5553228" y="2552458"/>
            <a:ext cx="1326108" cy="1307910"/>
          </a:xfrm>
          <a:prstGeom prst="rect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9" name="Picture Placeholder 4">
            <a:extLst>
              <a:ext uri="{FF2B5EF4-FFF2-40B4-BE49-F238E27FC236}">
                <a16:creationId xmlns:a16="http://schemas.microsoft.com/office/drawing/2014/main" id="{41A8BB93-E75F-404A-A432-BE0AB17E8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1654583" y="5521286"/>
            <a:ext cx="56839" cy="56957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14ECDC-C389-4D4C-A6A6-AD3FCDA5C6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629" y="874336"/>
            <a:ext cx="4108016" cy="4076895"/>
          </a:xfrm>
          <a:prstGeom prst="rect">
            <a:avLst/>
          </a:prstGeom>
        </p:spPr>
      </p:pic>
      <p:pic>
        <p:nvPicPr>
          <p:cNvPr id="12" name="Picture Placeholder 4">
            <a:extLst>
              <a:ext uri="{FF2B5EF4-FFF2-40B4-BE49-F238E27FC236}">
                <a16:creationId xmlns:a16="http://schemas.microsoft.com/office/drawing/2014/main" id="{78B4CE73-4C94-4F94-A622-075C5402C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11277760" y="3024071"/>
            <a:ext cx="56839" cy="56957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pic>
        <p:nvPicPr>
          <p:cNvPr id="14" name="Picture Placeholder 4">
            <a:extLst>
              <a:ext uri="{FF2B5EF4-FFF2-40B4-BE49-F238E27FC236}">
                <a16:creationId xmlns:a16="http://schemas.microsoft.com/office/drawing/2014/main" id="{30E31663-FA98-489F-891E-39156D46D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7" r="4227"/>
          <a:stretch>
            <a:fillRect/>
          </a:stretch>
        </p:blipFill>
        <p:spPr>
          <a:xfrm>
            <a:off x="1172461" y="705232"/>
            <a:ext cx="56839" cy="56957"/>
          </a:xfrm>
          <a:custGeom>
            <a:avLst/>
            <a:gdLst>
              <a:gd name="connsiteX0" fmla="*/ 730927 w 1461854"/>
              <a:gd name="connsiteY0" fmla="*/ 0 h 1461854"/>
              <a:gd name="connsiteX1" fmla="*/ 1461854 w 1461854"/>
              <a:gd name="connsiteY1" fmla="*/ 730927 h 1461854"/>
              <a:gd name="connsiteX2" fmla="*/ 730927 w 1461854"/>
              <a:gd name="connsiteY2" fmla="*/ 1461854 h 1461854"/>
              <a:gd name="connsiteX3" fmla="*/ 0 w 1461854"/>
              <a:gd name="connsiteY3" fmla="*/ 730927 h 1461854"/>
              <a:gd name="connsiteX4" fmla="*/ 730927 w 1461854"/>
              <a:gd name="connsiteY4" fmla="*/ 0 h 146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1854" h="1461854">
                <a:moveTo>
                  <a:pt x="730927" y="0"/>
                </a:moveTo>
                <a:cubicBezTo>
                  <a:pt x="1134607" y="0"/>
                  <a:pt x="1461854" y="327247"/>
                  <a:pt x="1461854" y="730927"/>
                </a:cubicBezTo>
                <a:cubicBezTo>
                  <a:pt x="1461854" y="1134607"/>
                  <a:pt x="1134607" y="1461854"/>
                  <a:pt x="730927" y="1461854"/>
                </a:cubicBezTo>
                <a:cubicBezTo>
                  <a:pt x="327247" y="1461854"/>
                  <a:pt x="0" y="1134607"/>
                  <a:pt x="0" y="730927"/>
                </a:cubicBezTo>
                <a:cubicBezTo>
                  <a:pt x="0" y="327247"/>
                  <a:pt x="327247" y="0"/>
                  <a:pt x="730927" y="0"/>
                </a:cubicBez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D6EEB4-FBA9-4485-A351-F1CE6BD5232A}"/>
              </a:ext>
            </a:extLst>
          </p:cNvPr>
          <p:cNvSpPr txBox="1"/>
          <p:nvPr/>
        </p:nvSpPr>
        <p:spPr>
          <a:xfrm>
            <a:off x="2820103" y="2421583"/>
            <a:ext cx="6551794" cy="156966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9600" b="1" spc="600" dirty="0">
                <a:solidFill>
                  <a:srgbClr val="002060"/>
                </a:solidFill>
                <a:latin typeface="DM Sans" pitchFamily="2" charset="0"/>
              </a:rPr>
              <a:t>Thank</a:t>
            </a:r>
            <a:r>
              <a:rPr lang="en-US" sz="9600" i="1" spc="600" dirty="0">
                <a:solidFill>
                  <a:srgbClr val="54AB9A"/>
                </a:solidFill>
                <a:latin typeface="DM Sans" pitchFamily="2" charset="0"/>
              </a:rPr>
              <a:t>you</a:t>
            </a:r>
            <a:endParaRPr lang="id-ID" sz="9600" i="1" spc="600" dirty="0">
              <a:solidFill>
                <a:srgbClr val="54AB9A"/>
              </a:solidFill>
              <a:latin typeface="DM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43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B479DE97358D43AEB72738EE1F2D08" ma:contentTypeVersion="4" ma:contentTypeDescription="Create a new document." ma:contentTypeScope="" ma:versionID="a4d41b613a18788b02a9eb6ca837dfa7">
  <xsd:schema xmlns:xsd="http://www.w3.org/2001/XMLSchema" xmlns:xs="http://www.w3.org/2001/XMLSchema" xmlns:p="http://schemas.microsoft.com/office/2006/metadata/properties" xmlns:ns1="http://schemas.microsoft.com/sharepoint/v3" xmlns:ns2="10f2cb44-b37d-4693-a5c3-140ab663d372" xmlns:ns3="7a61c4ba-b021-40cd-af10-78a6188bfae5" xmlns:ns4="fb82bcdf-ea63-4554-99e3-e15ccd87b479" targetNamespace="http://schemas.microsoft.com/office/2006/metadata/properties" ma:root="true" ma:fieldsID="d3f33910585c4c2e97c304e6f603e1e6" ns1:_="" ns2:_="" ns3:_="" ns4:_="">
    <xsd:import namespace="http://schemas.microsoft.com/sharepoint/v3"/>
    <xsd:import namespace="10f2cb44-b37d-4693-a5c3-140ab663d372"/>
    <xsd:import namespace="7a61c4ba-b021-40cd-af10-78a6188bfae5"/>
    <xsd:import namespace="fb82bcdf-ea63-4554-99e3-e15ccd87b47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Bureau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cb44-b37d-4693-a5c3-140ab663d372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1c4ba-b021-40cd-af10-78a6188bfae5" elementFormDefault="qualified">
    <xsd:import namespace="http://schemas.microsoft.com/office/2006/documentManagement/types"/>
    <xsd:import namespace="http://schemas.microsoft.com/office/infopath/2007/PartnerControls"/>
    <xsd:element name="Bureau" ma:index="13" nillable="true" ma:displayName="Bureau" ma:format="Dropdown" ma:internalName="Bureau">
      <xsd:simpleType>
        <xsd:restriction base="dms:Choice">
          <xsd:enumeration value="BCER"/>
          <xsd:enumeration value="BEI"/>
          <xsd:enumeration value="BMRS"/>
          <xsd:enumeration value="Central Benefits &amp; Payroll"/>
          <xsd:enumeration value="DIR"/>
          <xsd:enumeration value="HR Service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82bcdf-ea63-4554-99e3-e15ccd87b47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ureau xmlns="7a61c4ba-b021-40cd-af10-78a6188bfae5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563844C-0401-4A95-A4D4-6EDE73C6E9F1}"/>
</file>

<file path=customXml/itemProps2.xml><?xml version="1.0" encoding="utf-8"?>
<ds:datastoreItem xmlns:ds="http://schemas.openxmlformats.org/officeDocument/2006/customXml" ds:itemID="{F4245D10-3ED3-4BBB-86C9-A732230B1AC7}"/>
</file>

<file path=customXml/itemProps3.xml><?xml version="1.0" encoding="utf-8"?>
<ds:datastoreItem xmlns:ds="http://schemas.openxmlformats.org/officeDocument/2006/customXml" ds:itemID="{7B6CAA53-6FA8-4499-B06B-EB9BC5A7A981}"/>
</file>

<file path=customXml/itemProps4.xml><?xml version="1.0" encoding="utf-8"?>
<ds:datastoreItem xmlns:ds="http://schemas.openxmlformats.org/officeDocument/2006/customXml" ds:itemID="{946B62CC-AF32-4489-96BF-2E8C317F890E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155</Words>
  <Application>Microsoft Office PowerPoint</Application>
  <PresentationFormat>Widescreen</PresentationFormat>
  <Paragraphs>31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DM Sans</vt:lpstr>
      <vt:lpstr>FK Display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White</dc:creator>
  <cp:lastModifiedBy>Ryan Johnson</cp:lastModifiedBy>
  <cp:revision>2</cp:revision>
  <dcterms:created xsi:type="dcterms:W3CDTF">2022-07-14T15:50:52Z</dcterms:created>
  <dcterms:modified xsi:type="dcterms:W3CDTF">2022-07-25T22:26:45Z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0x010100E9B479DE97358D43AEB72738EE1F2D08</vt:lpwstr>
  </property>
</Properties>
</file>