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91" r:id="rId3"/>
    <p:sldId id="292" r:id="rId4"/>
    <p:sldId id="293" r:id="rId5"/>
    <p:sldId id="294" r:id="rId6"/>
    <p:sldId id="301" r:id="rId7"/>
    <p:sldId id="297" r:id="rId8"/>
    <p:sldId id="302" r:id="rId9"/>
    <p:sldId id="265" r:id="rId10"/>
    <p:sldId id="303" r:id="rId11"/>
    <p:sldId id="304" r:id="rId12"/>
    <p:sldId id="305" r:id="rId13"/>
    <p:sldId id="306" r:id="rId14"/>
    <p:sldId id="30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B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DCCF5-403C-440B-B4F6-5DF410E80DD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E90B-374E-46B5-AD14-82E9F45D7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CBE-8A4F-3EF4-3C8E-BE753E0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037B-AA58-B495-F9CF-0926A21E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D875-6C9A-944D-6D3E-40745721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E7B4-9756-874A-AC7A-241220D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78-983A-1F7F-E3A6-715F9E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DCF-449F-E3C9-0FF4-2240E1A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1594-1981-AF94-D247-7949E739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3433-1CEF-74A0-4B0A-0F9A445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BD-BCFD-F5F5-BF14-7945CA2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0F14-0883-983B-6200-482EA58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BF1F6-BCA5-F5AF-CDEB-2D9DD7F6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4130-0371-2120-08A1-4F677FA5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05A2-3482-E93E-25D3-7EFD364A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9FF0-FFA4-3E55-C3FE-0BCFDB9A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E5C9-2459-1820-49BB-CC8F235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16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395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953" y="624954"/>
            <a:ext cx="5608092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25032" y="816395"/>
            <a:ext cx="3631408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43224" y="2410198"/>
            <a:ext cx="3631408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956107" y="1526124"/>
            <a:ext cx="2212302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431083" y="3119762"/>
            <a:ext cx="2212301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3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EF8-E718-C063-727F-4385186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6576-8265-08AA-5DB6-2BF2D851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7BBD-BBF7-E209-0B30-D8462DD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0ACB-7972-C7E8-79B0-F77BB98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BB88-0C8E-2E11-4B12-042475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645-C2DD-9AE0-CFC1-C10E70C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BDC-4269-DE9B-A198-65EF9010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B257-1612-985D-5D54-3462705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96E-84AA-897B-22F8-45F4E84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E24-37F8-37A1-DA7B-C6B1958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4D8D-8CD5-3BA1-8A00-CEC218B4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5C0-943A-F084-D2B0-73664735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8558-5853-08E9-1B16-66EDB49B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4052-2181-8700-D8D5-35DD7068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CD4E-C88D-E2F7-6F79-E4602D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40CD-7910-D58D-E1C6-AF626CF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267-A6B1-6901-B9FA-59073C18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1E8B-3258-4A89-357F-FE944087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F6D5-7DAD-BA9B-3265-D74E6385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388E-F39A-7C1B-B14C-6DE71388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CAF-7804-B149-229C-1FE429CD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0E3D1-454E-2FB1-CC12-F5920389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E121-19DC-BD99-912D-CB461BAA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EED1C-E987-DBBC-EB35-151167C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80-2842-FC96-A22F-1B8B3C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26BC9-CC48-EF63-9E7C-7F3E2F31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F119-17B3-E8C7-CC76-FDE08B6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1137-BD35-60D9-FE77-56B8F6A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65B7-CDDA-0AB7-124E-AF68B27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1A37-737D-C496-CF6E-953C6DA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0BE90-1041-0A78-83C6-8A402A9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4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C1C-ED21-43EC-9378-65CD1E70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9292-53EF-26F4-ED51-4F1043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8D9E-2DA5-0F81-BD76-0824E0A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077E-A1B4-0C32-4F50-5A57EAF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F2F6-02DE-7CA8-0035-16F8323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EF32-24C0-698B-5819-38765BBC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489-46A9-C236-184E-5857B3B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9225-A432-B4E9-E378-B6C9E8EE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3D8B-B65E-445D-5CFA-52592B41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428B-32EC-1FD0-DC28-055E7EDE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8B9-4954-D498-2FC2-6B77ED8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D583-9C9B-4E7A-3809-667D5DE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646E-6A4A-A191-A7F9-32C907B8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A143-7ADA-E548-A448-62B819DA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9C1-BEB0-8C9E-07C6-9F7DF660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03C2-9586-4444-A477-5FF4318EBA4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7ED1-43A2-F39F-BE81-4356789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B2EE-DB62-0218-5E39-A1B38E52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4961652" y="-5672545"/>
            <a:ext cx="22115304" cy="18203091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5553228" y="2552458"/>
            <a:ext cx="1326108" cy="13079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4258173" y="4033701"/>
            <a:ext cx="391621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State of Wisconsin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561" y="2507818"/>
            <a:ext cx="5444876" cy="1352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3661850" y="5095376"/>
            <a:ext cx="476587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Document Upload Guide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98850" y="357397"/>
            <a:ext cx="6194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When Creating an Appointment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10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1. 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Select </a:t>
            </a:r>
            <a:r>
              <a:rPr lang="en-US" sz="3200" dirty="0">
                <a:solidFill>
                  <a:srgbClr val="54AB9A"/>
                </a:solidFill>
                <a:latin typeface="DM Sans" pitchFamily="2" charset="0"/>
              </a:rPr>
              <a:t>A Time Slot to Create an Appointment</a:t>
            </a:r>
            <a:endParaRPr lang="en-US" sz="320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085358C-4823-A985-C238-583C1D72C055}"/>
              </a:ext>
            </a:extLst>
          </p:cNvPr>
          <p:cNvSpPr/>
          <p:nvPr/>
        </p:nvSpPr>
        <p:spPr>
          <a:xfrm>
            <a:off x="2537211" y="3629028"/>
            <a:ext cx="461639" cy="284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B942FD3-DC95-AD6D-43A3-74E0125E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0" y="1660334"/>
            <a:ext cx="11639959" cy="51976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98838" y="188722"/>
            <a:ext cx="6194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When Creating an Appointment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0" y="392331"/>
            <a:ext cx="7813839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2. </a:t>
            </a:r>
            <a:r>
              <a:rPr lang="en-US" sz="2800" dirty="0">
                <a:solidFill>
                  <a:srgbClr val="54AB9A"/>
                </a:solidFill>
                <a:latin typeface="DM Sans" pitchFamily="2" charset="0"/>
              </a:rPr>
              <a:t>Fill Out Candidate information (Or use search for existing candidate) Then Select “Next”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D7E1E807-E4E3-D2EB-D28F-C252E6930E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33420" y="5639034"/>
            <a:ext cx="73899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54A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F08920F-689D-FA4E-135F-BC0259C999B3}"/>
              </a:ext>
            </a:extLst>
          </p:cNvPr>
          <p:cNvSpPr/>
          <p:nvPr/>
        </p:nvSpPr>
        <p:spPr>
          <a:xfrm>
            <a:off x="2343705" y="3309151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9CF3EB-349A-2D5D-D3D9-2923D14FC65E}"/>
              </a:ext>
            </a:extLst>
          </p:cNvPr>
          <p:cNvSpPr/>
          <p:nvPr/>
        </p:nvSpPr>
        <p:spPr>
          <a:xfrm>
            <a:off x="2343704" y="3781887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50D8765-C91C-DF42-49A0-FFB6873E59DE}"/>
              </a:ext>
            </a:extLst>
          </p:cNvPr>
          <p:cNvSpPr/>
          <p:nvPr/>
        </p:nvSpPr>
        <p:spPr>
          <a:xfrm>
            <a:off x="2343703" y="4134774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073E525-AAF5-FCCE-6E5F-06CCF469BCCD}"/>
              </a:ext>
            </a:extLst>
          </p:cNvPr>
          <p:cNvSpPr/>
          <p:nvPr/>
        </p:nvSpPr>
        <p:spPr>
          <a:xfrm>
            <a:off x="2343703" y="4472986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BC77F7B-84EC-5745-B778-CECA56CFA23D}"/>
              </a:ext>
            </a:extLst>
          </p:cNvPr>
          <p:cNvSpPr/>
          <p:nvPr/>
        </p:nvSpPr>
        <p:spPr>
          <a:xfrm>
            <a:off x="6027937" y="4125480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4C5CCA-C7ED-F237-597B-60AF98DA9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1" y="648070"/>
            <a:ext cx="11639960" cy="62099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98838" y="188722"/>
            <a:ext cx="6194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When Creating an Appointment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D7E1E807-E4E3-D2EB-D28F-C252E6930E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33420" y="5639034"/>
            <a:ext cx="73899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54A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3CB3C34-C383-C5A6-806B-4A52507510D9}"/>
              </a:ext>
            </a:extLst>
          </p:cNvPr>
          <p:cNvSpPr txBox="1"/>
          <p:nvPr/>
        </p:nvSpPr>
        <p:spPr>
          <a:xfrm>
            <a:off x="7244178" y="2424471"/>
            <a:ext cx="149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marL="228600" indent="-228600" algn="ctr">
              <a:buAutoNum type="arabicPeriod"/>
            </a:pPr>
            <a:r>
              <a:rPr lang="en-US" sz="1200" dirty="0">
                <a:solidFill>
                  <a:srgbClr val="54AB9A"/>
                </a:solidFill>
                <a:latin typeface="DM Sans" pitchFamily="2" charset="0"/>
              </a:rPr>
              <a:t>Select</a:t>
            </a:r>
          </a:p>
          <a:p>
            <a:pPr algn="ctr"/>
            <a:r>
              <a:rPr lang="en-US" sz="1200" dirty="0">
                <a:solidFill>
                  <a:srgbClr val="54AB9A"/>
                </a:solidFill>
                <a:latin typeface="DM Sans" pitchFamily="2" charset="0"/>
              </a:rPr>
              <a:t> Documents</a:t>
            </a:r>
            <a:endParaRPr lang="id-ID" sz="12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B4C730-9F52-9786-70D3-AD6136197C17}"/>
              </a:ext>
            </a:extLst>
          </p:cNvPr>
          <p:cNvSpPr txBox="1"/>
          <p:nvPr/>
        </p:nvSpPr>
        <p:spPr>
          <a:xfrm>
            <a:off x="4179910" y="3013501"/>
            <a:ext cx="140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rgbClr val="54AB9A"/>
                </a:solidFill>
                <a:latin typeface="DM Sans" pitchFamily="2" charset="0"/>
              </a:rPr>
              <a:t>2. Select Browse and Choose a Document</a:t>
            </a:r>
            <a:endParaRPr lang="id-ID" sz="12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5B190-92F2-CC8A-40DB-2E4E6EC4A233}"/>
              </a:ext>
            </a:extLst>
          </p:cNvPr>
          <p:cNvSpPr txBox="1"/>
          <p:nvPr/>
        </p:nvSpPr>
        <p:spPr>
          <a:xfrm>
            <a:off x="3392014" y="4176431"/>
            <a:ext cx="149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rgbClr val="54AB9A"/>
                </a:solidFill>
                <a:latin typeface="DM Sans" pitchFamily="2" charset="0"/>
              </a:rPr>
              <a:t>3. Choose an Interview Type</a:t>
            </a:r>
            <a:endParaRPr lang="id-ID" sz="12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8946A-0C30-FCCC-6C9B-E6627D500E65}"/>
              </a:ext>
            </a:extLst>
          </p:cNvPr>
          <p:cNvSpPr txBox="1"/>
          <p:nvPr/>
        </p:nvSpPr>
        <p:spPr>
          <a:xfrm>
            <a:off x="9067065" y="4658925"/>
            <a:ext cx="149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200" dirty="0">
                <a:solidFill>
                  <a:srgbClr val="54AB9A"/>
                </a:solidFill>
                <a:latin typeface="DM Sans" pitchFamily="2" charset="0"/>
              </a:rPr>
              <a:t>4. Click     “Next”</a:t>
            </a:r>
            <a:endParaRPr lang="id-ID" sz="12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402DC9B-BA26-C7E7-692B-6EB3C005FA1D}"/>
              </a:ext>
            </a:extLst>
          </p:cNvPr>
          <p:cNvSpPr/>
          <p:nvPr/>
        </p:nvSpPr>
        <p:spPr>
          <a:xfrm>
            <a:off x="2414726" y="4769908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A6FF4BC-8A5C-4DF1-2392-D5517445BBAB}"/>
              </a:ext>
            </a:extLst>
          </p:cNvPr>
          <p:cNvSpPr/>
          <p:nvPr/>
        </p:nvSpPr>
        <p:spPr>
          <a:xfrm>
            <a:off x="2519445" y="3604801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E28E5FE-D087-107F-1F8F-6980A9E07593}"/>
              </a:ext>
            </a:extLst>
          </p:cNvPr>
          <p:cNvSpPr/>
          <p:nvPr/>
        </p:nvSpPr>
        <p:spPr>
          <a:xfrm>
            <a:off x="8642416" y="2362582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59A9CA-6613-44D2-A86B-D76AE587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0" y="1651246"/>
            <a:ext cx="11639959" cy="52067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98838" y="188722"/>
            <a:ext cx="6194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When Creating an Appointment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0" y="392331"/>
            <a:ext cx="7813839" cy="98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4. </a:t>
            </a:r>
            <a:r>
              <a:rPr lang="en-US" sz="2800" dirty="0">
                <a:solidFill>
                  <a:schemeClr val="tx1"/>
                </a:solidFill>
                <a:latin typeface="DM Sans" pitchFamily="2" charset="0"/>
              </a:rPr>
              <a:t>Click “</a:t>
            </a:r>
            <a:r>
              <a:rPr lang="en-US" sz="2800" dirty="0">
                <a:solidFill>
                  <a:srgbClr val="54AB9A"/>
                </a:solidFill>
                <a:latin typeface="DM Sans" pitchFamily="2" charset="0"/>
              </a:rPr>
              <a:t>Finalize Interview</a:t>
            </a:r>
            <a:r>
              <a:rPr lang="en-US" sz="2800" dirty="0">
                <a:solidFill>
                  <a:schemeClr val="tx1"/>
                </a:solidFill>
                <a:latin typeface="DM Sans" pitchFamily="2" charset="0"/>
              </a:rPr>
              <a:t>” to Complete the Booking</a:t>
            </a:r>
            <a:endParaRPr lang="en-US" sz="28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D2BCCB6-7FCB-EEFE-E7E5-539BAAB5BD29}"/>
              </a:ext>
            </a:extLst>
          </p:cNvPr>
          <p:cNvSpPr/>
          <p:nvPr/>
        </p:nvSpPr>
        <p:spPr>
          <a:xfrm>
            <a:off x="8806649" y="6225972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r="3057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8721603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Help Resources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14528FE-91C3-D6FA-0771-673D9EF8EB89}"/>
              </a:ext>
            </a:extLst>
          </p:cNvPr>
          <p:cNvSpPr/>
          <p:nvPr/>
        </p:nvSpPr>
        <p:spPr>
          <a:xfrm>
            <a:off x="9685538" y="1689073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6C21F-3377-40E9-B4DD-06B1AEECADB9}"/>
              </a:ext>
            </a:extLst>
          </p:cNvPr>
          <p:cNvSpPr/>
          <p:nvPr/>
        </p:nvSpPr>
        <p:spPr>
          <a:xfrm>
            <a:off x="2551176" y="2552458"/>
            <a:ext cx="7315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7ACA13C-58B6-4BC3-A6B8-14B40AA351A6}"/>
              </a:ext>
            </a:extLst>
          </p:cNvPr>
          <p:cNvSpPr/>
          <p:nvPr/>
        </p:nvSpPr>
        <p:spPr>
          <a:xfrm>
            <a:off x="1171303" y="-1495697"/>
            <a:ext cx="9849394" cy="9849394"/>
          </a:xfrm>
          <a:prstGeom prst="donut">
            <a:avLst>
              <a:gd name="adj" fmla="val 22544"/>
            </a:avLst>
          </a:prstGeom>
          <a:solidFill>
            <a:srgbClr val="F9F9F9"/>
          </a:solidFill>
          <a:ln>
            <a:noFill/>
          </a:ln>
          <a:effectLst>
            <a:outerShdw blurRad="673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5553228" y="2552458"/>
            <a:ext cx="1326108" cy="13079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41A8BB93-E75F-404A-A432-BE0AB17E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654583" y="5521286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4ECDC-C389-4D4C-A6A6-AD3FCDA5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29" y="874336"/>
            <a:ext cx="4108016" cy="4076895"/>
          </a:xfrm>
          <a:prstGeom prst="rect">
            <a:avLst/>
          </a:prstGeo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78B4CE73-4C94-4F94-A622-075C5402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1277760" y="3024071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30E31663-FA98-489F-891E-39156D46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172461" y="705232"/>
            <a:ext cx="56839" cy="56957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6EEB4-FBA9-4485-A351-F1CE6BD5232A}"/>
              </a:ext>
            </a:extLst>
          </p:cNvPr>
          <p:cNvSpPr txBox="1"/>
          <p:nvPr/>
        </p:nvSpPr>
        <p:spPr>
          <a:xfrm>
            <a:off x="2820103" y="4948017"/>
            <a:ext cx="6551794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002060"/>
                </a:solidFill>
                <a:latin typeface="DM Sans" pitchFamily="2" charset="0"/>
              </a:rPr>
              <a:t>Thank</a:t>
            </a:r>
            <a:r>
              <a:rPr lang="en-US" sz="9600" i="1" spc="600" dirty="0">
                <a:solidFill>
                  <a:srgbClr val="54AB9A"/>
                </a:solidFill>
                <a:latin typeface="DM Sans" pitchFamily="2" charset="0"/>
              </a:rPr>
              <a:t>you</a:t>
            </a:r>
            <a:endParaRPr lang="id-ID" sz="9600" i="1" spc="600" dirty="0">
              <a:solidFill>
                <a:srgbClr val="54AB9A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12681" y="1475050"/>
            <a:ext cx="374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How to login to</a:t>
            </a:r>
            <a:endParaRPr lang="id-ID" sz="4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328129" y="2969999"/>
            <a:ext cx="139065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2681" y="3150673"/>
            <a:ext cx="607588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Go to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www.DaySmartAppointments.com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Click on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Login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at the top of the 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Enter your login and password. Passwords are case sensitive.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If you forget your password, use the “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Forgot password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328129" y="5006100"/>
            <a:ext cx="1450424" cy="274450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785856" y="5018940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2017795" y="2154016"/>
            <a:ext cx="6562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4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40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40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28129" y="2195776"/>
            <a:ext cx="713736" cy="71373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7288567" y="448013"/>
            <a:ext cx="4663737" cy="60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47070" y="357397"/>
            <a:ext cx="509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1. 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Select 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Select Settings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” Tab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BA7FAF-1103-D013-81E2-2A90FBC1627C}"/>
              </a:ext>
            </a:extLst>
          </p:cNvPr>
          <p:cNvSpPr/>
          <p:nvPr/>
        </p:nvSpPr>
        <p:spPr>
          <a:xfrm>
            <a:off x="9614517" y="2210540"/>
            <a:ext cx="55041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4B8C7-565F-B381-FC6A-70091B7F6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13" y="1080375"/>
            <a:ext cx="10636248" cy="56302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1185" y="357397"/>
            <a:ext cx="496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217220" y="619726"/>
            <a:ext cx="775755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2. 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Select “</a:t>
            </a:r>
            <a:r>
              <a:rPr lang="en-US" sz="3200" dirty="0">
                <a:solidFill>
                  <a:srgbClr val="54AB9A"/>
                </a:solidFill>
                <a:latin typeface="DM Sans" pitchFamily="2" charset="0"/>
              </a:rPr>
              <a:t>Internal Documents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” Setting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BC415A-863B-9EA3-0EBB-090A7B07E516}"/>
              </a:ext>
            </a:extLst>
          </p:cNvPr>
          <p:cNvSpPr/>
          <p:nvPr/>
        </p:nvSpPr>
        <p:spPr>
          <a:xfrm>
            <a:off x="401667" y="3639877"/>
            <a:ext cx="821046" cy="18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D176337-D3C3-8098-0116-13182B9A9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747521"/>
            <a:ext cx="10281920" cy="50394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1185" y="357397"/>
            <a:ext cx="496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109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3.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Select a Document to Upload and Give it a Name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45A27F46-79C3-092F-33FC-B6612E078847}"/>
              </a:ext>
            </a:extLst>
          </p:cNvPr>
          <p:cNvSpPr txBox="1">
            <a:spLocks/>
          </p:cNvSpPr>
          <p:nvPr/>
        </p:nvSpPr>
        <p:spPr>
          <a:xfrm>
            <a:off x="7771601" y="3936158"/>
            <a:ext cx="4166399" cy="34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Select “Upload and Save Document”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F4F8E5B-057B-9747-5F67-321664B02CA6}"/>
              </a:ext>
            </a:extLst>
          </p:cNvPr>
          <p:cNvCxnSpPr>
            <a:cxnSpLocks/>
          </p:cNvCxnSpPr>
          <p:nvPr/>
        </p:nvCxnSpPr>
        <p:spPr>
          <a:xfrm rot="10800000">
            <a:off x="7848204" y="4412906"/>
            <a:ext cx="899557" cy="2"/>
          </a:xfrm>
          <a:prstGeom prst="bentConnector3">
            <a:avLst>
              <a:gd name="adj1" fmla="val 50000"/>
            </a:avLst>
          </a:prstGeom>
          <a:ln w="38100">
            <a:solidFill>
              <a:srgbClr val="54A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9F981176-FA3B-81AF-A47E-CE71AE6748E1}"/>
              </a:ext>
            </a:extLst>
          </p:cNvPr>
          <p:cNvSpPr/>
          <p:nvPr/>
        </p:nvSpPr>
        <p:spPr>
          <a:xfrm>
            <a:off x="4119239" y="3731972"/>
            <a:ext cx="541538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B4A6A-928D-2089-2232-C3704664C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183429"/>
            <a:ext cx="10759439" cy="56745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1185" y="357397"/>
            <a:ext cx="496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4. 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Select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“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Notifications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” Setting</a:t>
            </a:r>
            <a:endParaRPr lang="en-US" sz="36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5B9E9DE-32FB-73AC-C48E-0190426048C8}"/>
              </a:ext>
            </a:extLst>
          </p:cNvPr>
          <p:cNvSpPr/>
          <p:nvPr/>
        </p:nvSpPr>
        <p:spPr>
          <a:xfrm>
            <a:off x="180064" y="3584657"/>
            <a:ext cx="477734" cy="265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611192" y="357397"/>
            <a:ext cx="496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5. 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Select An </a:t>
            </a:r>
            <a:r>
              <a:rPr lang="en-US" sz="3600" dirty="0">
                <a:solidFill>
                  <a:srgbClr val="54AB9A"/>
                </a:solidFill>
                <a:latin typeface="DM Sans" pitchFamily="2" charset="0"/>
              </a:rPr>
              <a:t>Email Template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M Sans" pitchFamily="2" charset="0"/>
              </a:rPr>
              <a:t>To Edit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577F9A8-1DC2-DD19-4967-56A9B8B204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7"/>
          <a:stretch/>
        </p:blipFill>
        <p:spPr>
          <a:xfrm>
            <a:off x="1321490" y="1706661"/>
            <a:ext cx="9549019" cy="479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1F373-4C8B-7FF6-30E9-C6AB5F271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7"/>
          <a:stretch/>
        </p:blipFill>
        <p:spPr>
          <a:xfrm>
            <a:off x="1321490" y="1689073"/>
            <a:ext cx="9589194" cy="51689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22169-BBCD-8ABD-FC3A-319DBB7D4CA6}"/>
              </a:ext>
            </a:extLst>
          </p:cNvPr>
          <p:cNvSpPr/>
          <p:nvPr/>
        </p:nvSpPr>
        <p:spPr>
          <a:xfrm>
            <a:off x="3364637" y="3320249"/>
            <a:ext cx="1305017" cy="3537751"/>
          </a:xfrm>
          <a:prstGeom prst="rect">
            <a:avLst/>
          </a:prstGeom>
          <a:solidFill>
            <a:srgbClr val="54AB9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8856295-CF75-D90C-F1B3-366DBEC9720A}"/>
              </a:ext>
            </a:extLst>
          </p:cNvPr>
          <p:cNvSpPr/>
          <p:nvPr/>
        </p:nvSpPr>
        <p:spPr>
          <a:xfrm>
            <a:off x="2547891" y="5610687"/>
            <a:ext cx="701336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F62097-929C-3770-74D1-D7317BA2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0" y="1145218"/>
            <a:ext cx="11557102" cy="57127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1192" y="357397"/>
            <a:ext cx="496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bg1"/>
                </a:solidFill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Adding Documents to Email Notification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2189081" y="619728"/>
            <a:ext cx="7813839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5. 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Select “</a:t>
            </a:r>
            <a:r>
              <a:rPr lang="en-US" sz="3200" dirty="0">
                <a:solidFill>
                  <a:srgbClr val="54AB9A"/>
                </a:solidFill>
                <a:latin typeface="DM Sans" pitchFamily="2" charset="0"/>
              </a:rPr>
              <a:t>Interview Details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”</a:t>
            </a:r>
            <a:r>
              <a:rPr lang="en-US" sz="3200" dirty="0">
                <a:solidFill>
                  <a:srgbClr val="54AB9A"/>
                </a:solidFill>
                <a:latin typeface="DM Sans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Drop Down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B5677C-A190-4F6D-9A7A-815AFEC1B4C1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0C6035-A1AA-4039-AC7F-AF8298892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54F68DF6-1B0A-9EC6-CE0C-80F05BDD311A}"/>
              </a:ext>
            </a:extLst>
          </p:cNvPr>
          <p:cNvSpPr txBox="1">
            <a:spLocks/>
          </p:cNvSpPr>
          <p:nvPr/>
        </p:nvSpPr>
        <p:spPr>
          <a:xfrm>
            <a:off x="2521259" y="3567275"/>
            <a:ext cx="2015229" cy="51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rPr>
              <a:t> </a:t>
            </a:r>
            <a:r>
              <a:rPr lang="en-US" sz="1400" dirty="0">
                <a:solidFill>
                  <a:srgbClr val="54AB9A"/>
                </a:solidFill>
                <a:latin typeface="DM Sans" pitchFamily="2" charset="0"/>
              </a:rPr>
              <a:t>Select “Document Link Block”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A8F90D51-9D45-702A-C4C2-52F0EDA875BF}"/>
              </a:ext>
            </a:extLst>
          </p:cNvPr>
          <p:cNvSpPr txBox="1">
            <a:spLocks/>
          </p:cNvSpPr>
          <p:nvPr/>
        </p:nvSpPr>
        <p:spPr>
          <a:xfrm>
            <a:off x="2521259" y="5004067"/>
            <a:ext cx="2015229" cy="89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54AB9A"/>
                </a:solidFill>
                <a:latin typeface="DM Sans" pitchFamily="2" charset="0"/>
              </a:rPr>
              <a:t> </a:t>
            </a:r>
            <a:r>
              <a:rPr lang="en-US" sz="1400" dirty="0">
                <a:solidFill>
                  <a:srgbClr val="54AB9A"/>
                </a:solidFill>
                <a:latin typeface="DM Sans" pitchFamily="2" charset="0"/>
              </a:rPr>
              <a:t>Select Which Documents You Want Included in This Template </a:t>
            </a:r>
          </a:p>
        </p:txBody>
      </p:sp>
      <p:sp>
        <p:nvSpPr>
          <p:cNvPr id="71" name="Title 3">
            <a:extLst>
              <a:ext uri="{FF2B5EF4-FFF2-40B4-BE49-F238E27FC236}">
                <a16:creationId xmlns:a16="http://schemas.microsoft.com/office/drawing/2014/main" id="{A0EC8776-6E5D-B34D-CEBB-05B61671D398}"/>
              </a:ext>
            </a:extLst>
          </p:cNvPr>
          <p:cNvSpPr txBox="1">
            <a:spLocks/>
          </p:cNvSpPr>
          <p:nvPr/>
        </p:nvSpPr>
        <p:spPr>
          <a:xfrm>
            <a:off x="7315200" y="5891028"/>
            <a:ext cx="2015229" cy="51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54AB9A"/>
                </a:solidFill>
                <a:latin typeface="DM Sans" pitchFamily="2" charset="0"/>
              </a:rPr>
              <a:t> </a:t>
            </a:r>
            <a:r>
              <a:rPr lang="en-US" sz="1400" dirty="0">
                <a:solidFill>
                  <a:srgbClr val="54AB9A"/>
                </a:solidFill>
                <a:latin typeface="DM Sans" pitchFamily="2" charset="0"/>
              </a:rPr>
              <a:t>Select Update to Save Changes</a:t>
            </a:r>
          </a:p>
        </p:txBody>
      </p:sp>
      <p:sp>
        <p:nvSpPr>
          <p:cNvPr id="77" name="Title 3">
            <a:extLst>
              <a:ext uri="{FF2B5EF4-FFF2-40B4-BE49-F238E27FC236}">
                <a16:creationId xmlns:a16="http://schemas.microsoft.com/office/drawing/2014/main" id="{6F833EBA-660A-0B05-290D-4AF81069FAC8}"/>
              </a:ext>
            </a:extLst>
          </p:cNvPr>
          <p:cNvSpPr txBox="1">
            <a:spLocks/>
          </p:cNvSpPr>
          <p:nvPr/>
        </p:nvSpPr>
        <p:spPr>
          <a:xfrm>
            <a:off x="3213718" y="2072436"/>
            <a:ext cx="201522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1.</a:t>
            </a:r>
          </a:p>
        </p:txBody>
      </p:sp>
      <p:sp>
        <p:nvSpPr>
          <p:cNvPr id="78" name="Title 3">
            <a:extLst>
              <a:ext uri="{FF2B5EF4-FFF2-40B4-BE49-F238E27FC236}">
                <a16:creationId xmlns:a16="http://schemas.microsoft.com/office/drawing/2014/main" id="{80574909-8307-FE7F-E0F4-FBDB9014FDF2}"/>
              </a:ext>
            </a:extLst>
          </p:cNvPr>
          <p:cNvSpPr txBox="1">
            <a:spLocks/>
          </p:cNvSpPr>
          <p:nvPr/>
        </p:nvSpPr>
        <p:spPr>
          <a:xfrm>
            <a:off x="1595962" y="3506578"/>
            <a:ext cx="201522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2.</a:t>
            </a: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923FF8E5-4617-06CC-642D-D893F64CF5C4}"/>
              </a:ext>
            </a:extLst>
          </p:cNvPr>
          <p:cNvSpPr txBox="1">
            <a:spLocks/>
          </p:cNvSpPr>
          <p:nvPr/>
        </p:nvSpPr>
        <p:spPr>
          <a:xfrm>
            <a:off x="1595963" y="4785178"/>
            <a:ext cx="201522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3.</a:t>
            </a:r>
          </a:p>
        </p:txBody>
      </p:sp>
      <p:sp>
        <p:nvSpPr>
          <p:cNvPr id="80" name="Title 3">
            <a:extLst>
              <a:ext uri="{FF2B5EF4-FFF2-40B4-BE49-F238E27FC236}">
                <a16:creationId xmlns:a16="http://schemas.microsoft.com/office/drawing/2014/main" id="{AFC59A14-C0FD-C34B-4C1F-71DBFD11DF18}"/>
              </a:ext>
            </a:extLst>
          </p:cNvPr>
          <p:cNvSpPr txBox="1">
            <a:spLocks/>
          </p:cNvSpPr>
          <p:nvPr/>
        </p:nvSpPr>
        <p:spPr>
          <a:xfrm>
            <a:off x="6350519" y="5788938"/>
            <a:ext cx="201522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DM Sans" pitchFamily="2" charset="0"/>
              </a:rPr>
              <a:t>4.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5561BBC-D77B-138E-5BE1-9A01434E21EF}"/>
              </a:ext>
            </a:extLst>
          </p:cNvPr>
          <p:cNvSpPr/>
          <p:nvPr/>
        </p:nvSpPr>
        <p:spPr>
          <a:xfrm>
            <a:off x="4057095" y="2530136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645423F-A970-CFCA-D5FD-E33AB0BD3AB3}"/>
              </a:ext>
            </a:extLst>
          </p:cNvPr>
          <p:cNvSpPr/>
          <p:nvPr/>
        </p:nvSpPr>
        <p:spPr>
          <a:xfrm>
            <a:off x="4209494" y="4222781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F4CA0C2-395B-E774-3D23-F68401C46BC3}"/>
              </a:ext>
            </a:extLst>
          </p:cNvPr>
          <p:cNvSpPr/>
          <p:nvPr/>
        </p:nvSpPr>
        <p:spPr>
          <a:xfrm>
            <a:off x="2041866" y="6324258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70584AD-6D93-0F15-0E2E-E432BD6A8A1D}"/>
              </a:ext>
            </a:extLst>
          </p:cNvPr>
          <p:cNvSpPr/>
          <p:nvPr/>
        </p:nvSpPr>
        <p:spPr>
          <a:xfrm>
            <a:off x="6350519" y="6618302"/>
            <a:ext cx="479393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CC27D7-59C5-4FCC-9FB8-788C90F3B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079" y="320441"/>
            <a:ext cx="4907921" cy="658200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471369" y="158717"/>
            <a:ext cx="280228" cy="281958"/>
            <a:chOff x="7392988" y="-1266825"/>
            <a:chExt cx="1028700" cy="1035050"/>
          </a:xfrm>
          <a:solidFill>
            <a:schemeClr val="bg1">
              <a:lumMod val="75000"/>
            </a:schemeClr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392988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5" y="102"/>
                    <a:pt x="15" y="147"/>
                    <a:pt x="15" y="198"/>
                  </a:cubicBezTo>
                  <a:cubicBezTo>
                    <a:pt x="15" y="248"/>
                    <a:pt x="35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7629526" y="-933450"/>
              <a:ext cx="550863" cy="366713"/>
            </a:xfrm>
            <a:custGeom>
              <a:avLst/>
              <a:gdLst>
                <a:gd name="T0" fmla="*/ 127 w 212"/>
                <a:gd name="T1" fmla="*/ 56 h 140"/>
                <a:gd name="T2" fmla="*/ 83 w 212"/>
                <a:gd name="T3" fmla="*/ 56 h 140"/>
                <a:gd name="T4" fmla="*/ 71 w 212"/>
                <a:gd name="T5" fmla="*/ 56 h 140"/>
                <a:gd name="T6" fmla="*/ 68 w 212"/>
                <a:gd name="T7" fmla="*/ 58 h 140"/>
                <a:gd name="T8" fmla="*/ 68 w 212"/>
                <a:gd name="T9" fmla="*/ 83 h 140"/>
                <a:gd name="T10" fmla="*/ 104 w 212"/>
                <a:gd name="T11" fmla="*/ 83 h 140"/>
                <a:gd name="T12" fmla="*/ 103 w 212"/>
                <a:gd name="T13" fmla="*/ 87 h 140"/>
                <a:gd name="T14" fmla="*/ 62 w 212"/>
                <a:gd name="T15" fmla="*/ 109 h 140"/>
                <a:gd name="T16" fmla="*/ 30 w 212"/>
                <a:gd name="T17" fmla="*/ 62 h 140"/>
                <a:gd name="T18" fmla="*/ 33 w 212"/>
                <a:gd name="T19" fmla="*/ 53 h 140"/>
                <a:gd name="T20" fmla="*/ 77 w 212"/>
                <a:gd name="T21" fmla="*/ 31 h 140"/>
                <a:gd name="T22" fmla="*/ 94 w 212"/>
                <a:gd name="T23" fmla="*/ 40 h 140"/>
                <a:gd name="T24" fmla="*/ 113 w 212"/>
                <a:gd name="T25" fmla="*/ 20 h 140"/>
                <a:gd name="T26" fmla="*/ 112 w 212"/>
                <a:gd name="T27" fmla="*/ 19 h 140"/>
                <a:gd name="T28" fmla="*/ 57 w 212"/>
                <a:gd name="T29" fmla="*/ 4 h 140"/>
                <a:gd name="T30" fmla="*/ 3 w 212"/>
                <a:gd name="T31" fmla="*/ 58 h 140"/>
                <a:gd name="T32" fmla="*/ 6 w 212"/>
                <a:gd name="T33" fmla="*/ 94 h 140"/>
                <a:gd name="T34" fmla="*/ 76 w 212"/>
                <a:gd name="T35" fmla="*/ 136 h 140"/>
                <a:gd name="T36" fmla="*/ 115 w 212"/>
                <a:gd name="T37" fmla="*/ 118 h 140"/>
                <a:gd name="T38" fmla="*/ 132 w 212"/>
                <a:gd name="T39" fmla="*/ 60 h 140"/>
                <a:gd name="T40" fmla="*/ 127 w 212"/>
                <a:gd name="T41" fmla="*/ 56 h 140"/>
                <a:gd name="T42" fmla="*/ 193 w 212"/>
                <a:gd name="T43" fmla="*/ 58 h 140"/>
                <a:gd name="T44" fmla="*/ 189 w 212"/>
                <a:gd name="T45" fmla="*/ 58 h 140"/>
                <a:gd name="T46" fmla="*/ 189 w 212"/>
                <a:gd name="T47" fmla="*/ 57 h 140"/>
                <a:gd name="T48" fmla="*/ 189 w 212"/>
                <a:gd name="T49" fmla="*/ 54 h 140"/>
                <a:gd name="T50" fmla="*/ 189 w 212"/>
                <a:gd name="T51" fmla="*/ 37 h 140"/>
                <a:gd name="T52" fmla="*/ 187 w 212"/>
                <a:gd name="T53" fmla="*/ 35 h 140"/>
                <a:gd name="T54" fmla="*/ 172 w 212"/>
                <a:gd name="T55" fmla="*/ 34 h 140"/>
                <a:gd name="T56" fmla="*/ 172 w 212"/>
                <a:gd name="T57" fmla="*/ 54 h 140"/>
                <a:gd name="T58" fmla="*/ 172 w 212"/>
                <a:gd name="T59" fmla="*/ 58 h 140"/>
                <a:gd name="T60" fmla="*/ 148 w 212"/>
                <a:gd name="T61" fmla="*/ 58 h 140"/>
                <a:gd name="T62" fmla="*/ 148 w 212"/>
                <a:gd name="T63" fmla="*/ 62 h 140"/>
                <a:gd name="T64" fmla="*/ 149 w 212"/>
                <a:gd name="T65" fmla="*/ 75 h 140"/>
                <a:gd name="T66" fmla="*/ 161 w 212"/>
                <a:gd name="T67" fmla="*/ 75 h 140"/>
                <a:gd name="T68" fmla="*/ 172 w 212"/>
                <a:gd name="T69" fmla="*/ 75 h 140"/>
                <a:gd name="T70" fmla="*/ 172 w 212"/>
                <a:gd name="T71" fmla="*/ 98 h 140"/>
                <a:gd name="T72" fmla="*/ 189 w 212"/>
                <a:gd name="T73" fmla="*/ 98 h 140"/>
                <a:gd name="T74" fmla="*/ 189 w 212"/>
                <a:gd name="T75" fmla="*/ 75 h 140"/>
                <a:gd name="T76" fmla="*/ 212 w 212"/>
                <a:gd name="T77" fmla="*/ 75 h 140"/>
                <a:gd name="T78" fmla="*/ 212 w 212"/>
                <a:gd name="T79" fmla="*/ 62 h 140"/>
                <a:gd name="T80" fmla="*/ 212 w 212"/>
                <a:gd name="T81" fmla="*/ 58 h 140"/>
                <a:gd name="T82" fmla="*/ 193 w 212"/>
                <a:gd name="T83" fmla="*/ 5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140">
                  <a:moveTo>
                    <a:pt x="127" y="56"/>
                  </a:moveTo>
                  <a:cubicBezTo>
                    <a:pt x="112" y="56"/>
                    <a:pt x="98" y="56"/>
                    <a:pt x="83" y="56"/>
                  </a:cubicBezTo>
                  <a:cubicBezTo>
                    <a:pt x="79" y="56"/>
                    <a:pt x="75" y="56"/>
                    <a:pt x="71" y="56"/>
                  </a:cubicBezTo>
                  <a:cubicBezTo>
                    <a:pt x="70" y="56"/>
                    <a:pt x="68" y="57"/>
                    <a:pt x="68" y="58"/>
                  </a:cubicBezTo>
                  <a:cubicBezTo>
                    <a:pt x="68" y="66"/>
                    <a:pt x="68" y="74"/>
                    <a:pt x="68" y="83"/>
                  </a:cubicBezTo>
                  <a:cubicBezTo>
                    <a:pt x="80" y="83"/>
                    <a:pt x="92" y="83"/>
                    <a:pt x="104" y="83"/>
                  </a:cubicBezTo>
                  <a:cubicBezTo>
                    <a:pt x="104" y="85"/>
                    <a:pt x="103" y="86"/>
                    <a:pt x="103" y="87"/>
                  </a:cubicBezTo>
                  <a:cubicBezTo>
                    <a:pt x="97" y="104"/>
                    <a:pt x="81" y="112"/>
                    <a:pt x="62" y="109"/>
                  </a:cubicBezTo>
                  <a:cubicBezTo>
                    <a:pt x="40" y="105"/>
                    <a:pt x="26" y="84"/>
                    <a:pt x="30" y="62"/>
                  </a:cubicBezTo>
                  <a:cubicBezTo>
                    <a:pt x="31" y="59"/>
                    <a:pt x="32" y="56"/>
                    <a:pt x="33" y="53"/>
                  </a:cubicBezTo>
                  <a:cubicBezTo>
                    <a:pt x="40" y="37"/>
                    <a:pt x="59" y="27"/>
                    <a:pt x="77" y="31"/>
                  </a:cubicBezTo>
                  <a:cubicBezTo>
                    <a:pt x="83" y="32"/>
                    <a:pt x="89" y="35"/>
                    <a:pt x="94" y="40"/>
                  </a:cubicBezTo>
                  <a:cubicBezTo>
                    <a:pt x="100" y="33"/>
                    <a:pt x="106" y="27"/>
                    <a:pt x="113" y="20"/>
                  </a:cubicBezTo>
                  <a:cubicBezTo>
                    <a:pt x="113" y="20"/>
                    <a:pt x="112" y="19"/>
                    <a:pt x="112" y="19"/>
                  </a:cubicBezTo>
                  <a:cubicBezTo>
                    <a:pt x="96" y="5"/>
                    <a:pt x="78" y="0"/>
                    <a:pt x="57" y="4"/>
                  </a:cubicBezTo>
                  <a:cubicBezTo>
                    <a:pt x="28" y="8"/>
                    <a:pt x="7" y="31"/>
                    <a:pt x="3" y="58"/>
                  </a:cubicBezTo>
                  <a:cubicBezTo>
                    <a:pt x="0" y="70"/>
                    <a:pt x="1" y="82"/>
                    <a:pt x="6" y="94"/>
                  </a:cubicBezTo>
                  <a:cubicBezTo>
                    <a:pt x="17" y="122"/>
                    <a:pt x="46" y="140"/>
                    <a:pt x="76" y="136"/>
                  </a:cubicBezTo>
                  <a:cubicBezTo>
                    <a:pt x="91" y="135"/>
                    <a:pt x="105" y="129"/>
                    <a:pt x="115" y="118"/>
                  </a:cubicBezTo>
                  <a:cubicBezTo>
                    <a:pt x="131" y="102"/>
                    <a:pt x="135" y="82"/>
                    <a:pt x="132" y="60"/>
                  </a:cubicBezTo>
                  <a:cubicBezTo>
                    <a:pt x="132" y="56"/>
                    <a:pt x="130" y="56"/>
                    <a:pt x="127" y="56"/>
                  </a:cubicBezTo>
                  <a:close/>
                  <a:moveTo>
                    <a:pt x="193" y="58"/>
                  </a:moveTo>
                  <a:cubicBezTo>
                    <a:pt x="192" y="58"/>
                    <a:pt x="190" y="58"/>
                    <a:pt x="189" y="58"/>
                  </a:cubicBezTo>
                  <a:cubicBezTo>
                    <a:pt x="189" y="58"/>
                    <a:pt x="189" y="57"/>
                    <a:pt x="189" y="57"/>
                  </a:cubicBezTo>
                  <a:cubicBezTo>
                    <a:pt x="189" y="56"/>
                    <a:pt x="189" y="55"/>
                    <a:pt x="189" y="54"/>
                  </a:cubicBezTo>
                  <a:cubicBezTo>
                    <a:pt x="189" y="48"/>
                    <a:pt x="189" y="43"/>
                    <a:pt x="189" y="37"/>
                  </a:cubicBezTo>
                  <a:cubicBezTo>
                    <a:pt x="189" y="36"/>
                    <a:pt x="188" y="35"/>
                    <a:pt x="187" y="35"/>
                  </a:cubicBezTo>
                  <a:cubicBezTo>
                    <a:pt x="182" y="34"/>
                    <a:pt x="177" y="34"/>
                    <a:pt x="172" y="34"/>
                  </a:cubicBezTo>
                  <a:cubicBezTo>
                    <a:pt x="172" y="41"/>
                    <a:pt x="172" y="47"/>
                    <a:pt x="172" y="54"/>
                  </a:cubicBezTo>
                  <a:cubicBezTo>
                    <a:pt x="172" y="55"/>
                    <a:pt x="172" y="56"/>
                    <a:pt x="172" y="58"/>
                  </a:cubicBezTo>
                  <a:cubicBezTo>
                    <a:pt x="164" y="58"/>
                    <a:pt x="156" y="58"/>
                    <a:pt x="148" y="58"/>
                  </a:cubicBezTo>
                  <a:cubicBezTo>
                    <a:pt x="148" y="60"/>
                    <a:pt x="148" y="61"/>
                    <a:pt x="148" y="62"/>
                  </a:cubicBezTo>
                  <a:cubicBezTo>
                    <a:pt x="148" y="66"/>
                    <a:pt x="148" y="70"/>
                    <a:pt x="149" y="75"/>
                  </a:cubicBezTo>
                  <a:cubicBezTo>
                    <a:pt x="153" y="75"/>
                    <a:pt x="157" y="75"/>
                    <a:pt x="161" y="75"/>
                  </a:cubicBezTo>
                  <a:cubicBezTo>
                    <a:pt x="165" y="75"/>
                    <a:pt x="168" y="75"/>
                    <a:pt x="172" y="75"/>
                  </a:cubicBezTo>
                  <a:cubicBezTo>
                    <a:pt x="172" y="83"/>
                    <a:pt x="172" y="91"/>
                    <a:pt x="172" y="98"/>
                  </a:cubicBezTo>
                  <a:cubicBezTo>
                    <a:pt x="178" y="98"/>
                    <a:pt x="183" y="98"/>
                    <a:pt x="189" y="98"/>
                  </a:cubicBezTo>
                  <a:cubicBezTo>
                    <a:pt x="189" y="90"/>
                    <a:pt x="189" y="83"/>
                    <a:pt x="189" y="75"/>
                  </a:cubicBezTo>
                  <a:cubicBezTo>
                    <a:pt x="197" y="75"/>
                    <a:pt x="204" y="75"/>
                    <a:pt x="212" y="75"/>
                  </a:cubicBezTo>
                  <a:cubicBezTo>
                    <a:pt x="212" y="71"/>
                    <a:pt x="212" y="66"/>
                    <a:pt x="212" y="62"/>
                  </a:cubicBezTo>
                  <a:cubicBezTo>
                    <a:pt x="212" y="61"/>
                    <a:pt x="212" y="59"/>
                    <a:pt x="212" y="58"/>
                  </a:cubicBezTo>
                  <a:cubicBezTo>
                    <a:pt x="206" y="58"/>
                    <a:pt x="199" y="58"/>
                    <a:pt x="19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154599" y="158717"/>
            <a:ext cx="280228" cy="281958"/>
            <a:chOff x="6084888" y="-1266825"/>
            <a:chExt cx="1028700" cy="1035050"/>
          </a:xfrm>
          <a:solidFill>
            <a:schemeClr val="bg1">
              <a:lumMod val="75000"/>
            </a:schemeClr>
          </a:solidFill>
        </p:grpSpPr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6084888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1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3" y="396"/>
                    <a:pt x="198" y="396"/>
                  </a:cubicBezTo>
                  <a:cubicBezTo>
                    <a:pt x="143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1" y="248"/>
                    <a:pt x="381" y="198"/>
                  </a:cubicBezTo>
                  <a:cubicBezTo>
                    <a:pt x="381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337301" y="-1014413"/>
              <a:ext cx="523875" cy="528638"/>
            </a:xfrm>
            <a:custGeom>
              <a:avLst/>
              <a:gdLst>
                <a:gd name="T0" fmla="*/ 202 w 202"/>
                <a:gd name="T1" fmla="*/ 96 h 202"/>
                <a:gd name="T2" fmla="*/ 103 w 202"/>
                <a:gd name="T3" fmla="*/ 0 h 202"/>
                <a:gd name="T4" fmla="*/ 4 w 202"/>
                <a:gd name="T5" fmla="*/ 94 h 202"/>
                <a:gd name="T6" fmla="*/ 3 w 202"/>
                <a:gd name="T7" fmla="*/ 98 h 202"/>
                <a:gd name="T8" fmla="*/ 18 w 202"/>
                <a:gd name="T9" fmla="*/ 149 h 202"/>
                <a:gd name="T10" fmla="*/ 0 w 202"/>
                <a:gd name="T11" fmla="*/ 202 h 202"/>
                <a:gd name="T12" fmla="*/ 55 w 202"/>
                <a:gd name="T13" fmla="*/ 184 h 202"/>
                <a:gd name="T14" fmla="*/ 103 w 202"/>
                <a:gd name="T15" fmla="*/ 196 h 202"/>
                <a:gd name="T16" fmla="*/ 202 w 202"/>
                <a:gd name="T17" fmla="*/ 98 h 202"/>
                <a:gd name="T18" fmla="*/ 202 w 202"/>
                <a:gd name="T19" fmla="*/ 96 h 202"/>
                <a:gd name="T20" fmla="*/ 148 w 202"/>
                <a:gd name="T21" fmla="*/ 118 h 202"/>
                <a:gd name="T22" fmla="*/ 132 w 202"/>
                <a:gd name="T23" fmla="*/ 110 h 202"/>
                <a:gd name="T24" fmla="*/ 126 w 202"/>
                <a:gd name="T25" fmla="*/ 111 h 202"/>
                <a:gd name="T26" fmla="*/ 118 w 202"/>
                <a:gd name="T27" fmla="*/ 121 h 202"/>
                <a:gd name="T28" fmla="*/ 113 w 202"/>
                <a:gd name="T29" fmla="*/ 121 h 202"/>
                <a:gd name="T30" fmla="*/ 94 w 202"/>
                <a:gd name="T31" fmla="*/ 109 h 202"/>
                <a:gd name="T32" fmla="*/ 80 w 202"/>
                <a:gd name="T33" fmla="*/ 93 h 202"/>
                <a:gd name="T34" fmla="*/ 81 w 202"/>
                <a:gd name="T35" fmla="*/ 88 h 202"/>
                <a:gd name="T36" fmla="*/ 85 w 202"/>
                <a:gd name="T37" fmla="*/ 83 h 202"/>
                <a:gd name="T38" fmla="*/ 86 w 202"/>
                <a:gd name="T39" fmla="*/ 82 h 202"/>
                <a:gd name="T40" fmla="*/ 87 w 202"/>
                <a:gd name="T41" fmla="*/ 79 h 202"/>
                <a:gd name="T42" fmla="*/ 87 w 202"/>
                <a:gd name="T43" fmla="*/ 75 h 202"/>
                <a:gd name="T44" fmla="*/ 79 w 202"/>
                <a:gd name="T45" fmla="*/ 57 h 202"/>
                <a:gd name="T46" fmla="*/ 74 w 202"/>
                <a:gd name="T47" fmla="*/ 53 h 202"/>
                <a:gd name="T48" fmla="*/ 69 w 202"/>
                <a:gd name="T49" fmla="*/ 53 h 202"/>
                <a:gd name="T50" fmla="*/ 63 w 202"/>
                <a:gd name="T51" fmla="*/ 56 h 202"/>
                <a:gd name="T52" fmla="*/ 54 w 202"/>
                <a:gd name="T53" fmla="*/ 76 h 202"/>
                <a:gd name="T54" fmla="*/ 56 w 202"/>
                <a:gd name="T55" fmla="*/ 84 h 202"/>
                <a:gd name="T56" fmla="*/ 64 w 202"/>
                <a:gd name="T57" fmla="*/ 101 h 202"/>
                <a:gd name="T58" fmla="*/ 106 w 202"/>
                <a:gd name="T59" fmla="*/ 138 h 202"/>
                <a:gd name="T60" fmla="*/ 135 w 202"/>
                <a:gd name="T61" fmla="*/ 144 h 202"/>
                <a:gd name="T62" fmla="*/ 151 w 202"/>
                <a:gd name="T63" fmla="*/ 132 h 202"/>
                <a:gd name="T64" fmla="*/ 153 w 202"/>
                <a:gd name="T65" fmla="*/ 121 h 202"/>
                <a:gd name="T66" fmla="*/ 148 w 202"/>
                <a:gd name="T67" fmla="*/ 118 h 202"/>
                <a:gd name="T68" fmla="*/ 103 w 202"/>
                <a:gd name="T69" fmla="*/ 181 h 202"/>
                <a:gd name="T70" fmla="*/ 57 w 202"/>
                <a:gd name="T71" fmla="*/ 167 h 202"/>
                <a:gd name="T72" fmla="*/ 25 w 202"/>
                <a:gd name="T73" fmla="*/ 177 h 202"/>
                <a:gd name="T74" fmla="*/ 35 w 202"/>
                <a:gd name="T75" fmla="*/ 147 h 202"/>
                <a:gd name="T76" fmla="*/ 19 w 202"/>
                <a:gd name="T77" fmla="*/ 98 h 202"/>
                <a:gd name="T78" fmla="*/ 20 w 202"/>
                <a:gd name="T79" fmla="*/ 90 h 202"/>
                <a:gd name="T80" fmla="*/ 103 w 202"/>
                <a:gd name="T81" fmla="*/ 15 h 202"/>
                <a:gd name="T82" fmla="*/ 186 w 202"/>
                <a:gd name="T83" fmla="*/ 92 h 202"/>
                <a:gd name="T84" fmla="*/ 186 w 202"/>
                <a:gd name="T85" fmla="*/ 98 h 202"/>
                <a:gd name="T86" fmla="*/ 103 w 202"/>
                <a:gd name="T87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" h="202">
                  <a:moveTo>
                    <a:pt x="202" y="96"/>
                  </a:moveTo>
                  <a:cubicBezTo>
                    <a:pt x="201" y="42"/>
                    <a:pt x="157" y="0"/>
                    <a:pt x="103" y="0"/>
                  </a:cubicBezTo>
                  <a:cubicBezTo>
                    <a:pt x="49" y="0"/>
                    <a:pt x="6" y="41"/>
                    <a:pt x="4" y="94"/>
                  </a:cubicBezTo>
                  <a:cubicBezTo>
                    <a:pt x="3" y="95"/>
                    <a:pt x="3" y="97"/>
                    <a:pt x="3" y="98"/>
                  </a:cubicBezTo>
                  <a:cubicBezTo>
                    <a:pt x="3" y="117"/>
                    <a:pt x="9" y="134"/>
                    <a:pt x="18" y="149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69" y="192"/>
                    <a:pt x="85" y="196"/>
                    <a:pt x="103" y="196"/>
                  </a:cubicBezTo>
                  <a:cubicBezTo>
                    <a:pt x="158" y="196"/>
                    <a:pt x="202" y="153"/>
                    <a:pt x="202" y="98"/>
                  </a:cubicBezTo>
                  <a:cubicBezTo>
                    <a:pt x="202" y="97"/>
                    <a:pt x="202" y="96"/>
                    <a:pt x="202" y="96"/>
                  </a:cubicBezTo>
                  <a:close/>
                  <a:moveTo>
                    <a:pt x="148" y="118"/>
                  </a:moveTo>
                  <a:cubicBezTo>
                    <a:pt x="146" y="117"/>
                    <a:pt x="134" y="111"/>
                    <a:pt x="132" y="110"/>
                  </a:cubicBezTo>
                  <a:cubicBezTo>
                    <a:pt x="129" y="109"/>
                    <a:pt x="128" y="109"/>
                    <a:pt x="126" y="111"/>
                  </a:cubicBezTo>
                  <a:cubicBezTo>
                    <a:pt x="124" y="114"/>
                    <a:pt x="120" y="119"/>
                    <a:pt x="118" y="121"/>
                  </a:cubicBezTo>
                  <a:cubicBezTo>
                    <a:pt x="117" y="122"/>
                    <a:pt x="116" y="122"/>
                    <a:pt x="113" y="121"/>
                  </a:cubicBezTo>
                  <a:cubicBezTo>
                    <a:pt x="111" y="120"/>
                    <a:pt x="103" y="118"/>
                    <a:pt x="94" y="109"/>
                  </a:cubicBezTo>
                  <a:cubicBezTo>
                    <a:pt x="86" y="103"/>
                    <a:pt x="81" y="95"/>
                    <a:pt x="80" y="93"/>
                  </a:cubicBezTo>
                  <a:cubicBezTo>
                    <a:pt x="79" y="90"/>
                    <a:pt x="80" y="89"/>
                    <a:pt x="81" y="88"/>
                  </a:cubicBezTo>
                  <a:cubicBezTo>
                    <a:pt x="82" y="87"/>
                    <a:pt x="83" y="85"/>
                    <a:pt x="85" y="83"/>
                  </a:cubicBezTo>
                  <a:cubicBezTo>
                    <a:pt x="85" y="83"/>
                    <a:pt x="85" y="83"/>
                    <a:pt x="86" y="82"/>
                  </a:cubicBezTo>
                  <a:cubicBezTo>
                    <a:pt x="86" y="81"/>
                    <a:pt x="87" y="81"/>
                    <a:pt x="87" y="79"/>
                  </a:cubicBezTo>
                  <a:cubicBezTo>
                    <a:pt x="88" y="78"/>
                    <a:pt x="88" y="76"/>
                    <a:pt x="87" y="75"/>
                  </a:cubicBezTo>
                  <a:cubicBezTo>
                    <a:pt x="86" y="74"/>
                    <a:pt x="82" y="62"/>
                    <a:pt x="79" y="57"/>
                  </a:cubicBezTo>
                  <a:cubicBezTo>
                    <a:pt x="77" y="52"/>
                    <a:pt x="75" y="53"/>
                    <a:pt x="74" y="53"/>
                  </a:cubicBezTo>
                  <a:cubicBezTo>
                    <a:pt x="73" y="53"/>
                    <a:pt x="71" y="53"/>
                    <a:pt x="69" y="53"/>
                  </a:cubicBezTo>
                  <a:cubicBezTo>
                    <a:pt x="68" y="53"/>
                    <a:pt x="65" y="54"/>
                    <a:pt x="63" y="56"/>
                  </a:cubicBezTo>
                  <a:cubicBezTo>
                    <a:pt x="60" y="59"/>
                    <a:pt x="54" y="64"/>
                    <a:pt x="54" y="76"/>
                  </a:cubicBezTo>
                  <a:cubicBezTo>
                    <a:pt x="54" y="79"/>
                    <a:pt x="55" y="82"/>
                    <a:pt x="56" y="84"/>
                  </a:cubicBezTo>
                  <a:cubicBezTo>
                    <a:pt x="58" y="93"/>
                    <a:pt x="63" y="100"/>
                    <a:pt x="64" y="101"/>
                  </a:cubicBezTo>
                  <a:cubicBezTo>
                    <a:pt x="65" y="103"/>
                    <a:pt x="81" y="128"/>
                    <a:pt x="106" y="138"/>
                  </a:cubicBezTo>
                  <a:cubicBezTo>
                    <a:pt x="131" y="147"/>
                    <a:pt x="131" y="144"/>
                    <a:pt x="135" y="144"/>
                  </a:cubicBezTo>
                  <a:cubicBezTo>
                    <a:pt x="139" y="143"/>
                    <a:pt x="149" y="138"/>
                    <a:pt x="151" y="132"/>
                  </a:cubicBezTo>
                  <a:cubicBezTo>
                    <a:pt x="153" y="127"/>
                    <a:pt x="153" y="122"/>
                    <a:pt x="153" y="121"/>
                  </a:cubicBezTo>
                  <a:cubicBezTo>
                    <a:pt x="152" y="120"/>
                    <a:pt x="151" y="119"/>
                    <a:pt x="148" y="118"/>
                  </a:cubicBezTo>
                  <a:close/>
                  <a:moveTo>
                    <a:pt x="103" y="181"/>
                  </a:moveTo>
                  <a:cubicBezTo>
                    <a:pt x="86" y="181"/>
                    <a:pt x="70" y="176"/>
                    <a:pt x="57" y="16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25" y="133"/>
                    <a:pt x="19" y="116"/>
                    <a:pt x="19" y="98"/>
                  </a:cubicBezTo>
                  <a:cubicBezTo>
                    <a:pt x="19" y="95"/>
                    <a:pt x="19" y="93"/>
                    <a:pt x="20" y="90"/>
                  </a:cubicBezTo>
                  <a:cubicBezTo>
                    <a:pt x="24" y="48"/>
                    <a:pt x="59" y="15"/>
                    <a:pt x="103" y="15"/>
                  </a:cubicBezTo>
                  <a:cubicBezTo>
                    <a:pt x="147" y="15"/>
                    <a:pt x="183" y="49"/>
                    <a:pt x="186" y="92"/>
                  </a:cubicBezTo>
                  <a:cubicBezTo>
                    <a:pt x="186" y="94"/>
                    <a:pt x="186" y="96"/>
                    <a:pt x="186" y="98"/>
                  </a:cubicBezTo>
                  <a:cubicBezTo>
                    <a:pt x="186" y="144"/>
                    <a:pt x="149" y="181"/>
                    <a:pt x="103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788140" y="158717"/>
            <a:ext cx="279796" cy="281958"/>
            <a:chOff x="8699501" y="-1266825"/>
            <a:chExt cx="1027113" cy="1035050"/>
          </a:xfrm>
          <a:solidFill>
            <a:schemeClr val="bg1">
              <a:lumMod val="75000"/>
            </a:schemeClr>
          </a:solidFill>
        </p:grpSpPr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8699501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1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7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8970963" y="-992188"/>
              <a:ext cx="485775" cy="490538"/>
            </a:xfrm>
            <a:custGeom>
              <a:avLst/>
              <a:gdLst>
                <a:gd name="T0" fmla="*/ 140 w 187"/>
                <a:gd name="T1" fmla="*/ 84 h 188"/>
                <a:gd name="T2" fmla="*/ 129 w 187"/>
                <a:gd name="T3" fmla="*/ 60 h 188"/>
                <a:gd name="T4" fmla="*/ 104 w 187"/>
                <a:gd name="T5" fmla="*/ 51 h 188"/>
                <a:gd name="T6" fmla="*/ 80 w 187"/>
                <a:gd name="T7" fmla="*/ 60 h 188"/>
                <a:gd name="T8" fmla="*/ 67 w 187"/>
                <a:gd name="T9" fmla="*/ 84 h 188"/>
                <a:gd name="T10" fmla="*/ 140 w 187"/>
                <a:gd name="T11" fmla="*/ 84 h 188"/>
                <a:gd name="T12" fmla="*/ 136 w 187"/>
                <a:gd name="T13" fmla="*/ 17 h 188"/>
                <a:gd name="T14" fmla="*/ 167 w 187"/>
                <a:gd name="T15" fmla="*/ 41 h 188"/>
                <a:gd name="T16" fmla="*/ 136 w 187"/>
                <a:gd name="T17" fmla="*/ 17 h 188"/>
                <a:gd name="T18" fmla="*/ 53 w 187"/>
                <a:gd name="T19" fmla="*/ 165 h 188"/>
                <a:gd name="T20" fmla="*/ 23 w 187"/>
                <a:gd name="T21" fmla="*/ 126 h 188"/>
                <a:gd name="T22" fmla="*/ 53 w 187"/>
                <a:gd name="T23" fmla="*/ 165 h 188"/>
                <a:gd name="T24" fmla="*/ 67 w 187"/>
                <a:gd name="T25" fmla="*/ 108 h 188"/>
                <a:gd name="T26" fmla="*/ 72 w 187"/>
                <a:gd name="T27" fmla="*/ 125 h 188"/>
                <a:gd name="T28" fmla="*/ 86 w 187"/>
                <a:gd name="T29" fmla="*/ 140 h 188"/>
                <a:gd name="T30" fmla="*/ 106 w 187"/>
                <a:gd name="T31" fmla="*/ 145 h 188"/>
                <a:gd name="T32" fmla="*/ 126 w 187"/>
                <a:gd name="T33" fmla="*/ 140 h 188"/>
                <a:gd name="T34" fmla="*/ 140 w 187"/>
                <a:gd name="T35" fmla="*/ 125 h 188"/>
                <a:gd name="T36" fmla="*/ 187 w 187"/>
                <a:gd name="T37" fmla="*/ 125 h 188"/>
                <a:gd name="T38" fmla="*/ 155 w 187"/>
                <a:gd name="T39" fmla="*/ 167 h 188"/>
                <a:gd name="T40" fmla="*/ 105 w 187"/>
                <a:gd name="T41" fmla="*/ 183 h 188"/>
                <a:gd name="T42" fmla="*/ 66 w 187"/>
                <a:gd name="T43" fmla="*/ 174 h 188"/>
                <a:gd name="T44" fmla="*/ 7 w 187"/>
                <a:gd name="T45" fmla="*/ 177 h 188"/>
                <a:gd name="T46" fmla="*/ 0 w 187"/>
                <a:gd name="T47" fmla="*/ 157 h 188"/>
                <a:gd name="T48" fmla="*/ 5 w 187"/>
                <a:gd name="T49" fmla="*/ 126 h 188"/>
                <a:gd name="T50" fmla="*/ 23 w 187"/>
                <a:gd name="T51" fmla="*/ 89 h 188"/>
                <a:gd name="T52" fmla="*/ 52 w 187"/>
                <a:gd name="T53" fmla="*/ 53 h 188"/>
                <a:gd name="T54" fmla="*/ 63 w 187"/>
                <a:gd name="T55" fmla="*/ 41 h 188"/>
                <a:gd name="T56" fmla="*/ 10 w 187"/>
                <a:gd name="T57" fmla="*/ 78 h 188"/>
                <a:gd name="T58" fmla="*/ 51 w 187"/>
                <a:gd name="T59" fmla="*/ 30 h 188"/>
                <a:gd name="T60" fmla="*/ 104 w 187"/>
                <a:gd name="T61" fmla="*/ 11 h 188"/>
                <a:gd name="T62" fmla="*/ 111 w 187"/>
                <a:gd name="T63" fmla="*/ 11 h 188"/>
                <a:gd name="T64" fmla="*/ 151 w 187"/>
                <a:gd name="T65" fmla="*/ 0 h 188"/>
                <a:gd name="T66" fmla="*/ 176 w 187"/>
                <a:gd name="T67" fmla="*/ 6 h 188"/>
                <a:gd name="T68" fmla="*/ 179 w 187"/>
                <a:gd name="T69" fmla="*/ 54 h 188"/>
                <a:gd name="T70" fmla="*/ 187 w 187"/>
                <a:gd name="T71" fmla="*/ 98 h 188"/>
                <a:gd name="T72" fmla="*/ 187 w 187"/>
                <a:gd name="T73" fmla="*/ 108 h 188"/>
                <a:gd name="T74" fmla="*/ 144 w 187"/>
                <a:gd name="T75" fmla="*/ 108 h 188"/>
                <a:gd name="T76" fmla="*/ 67 w 187"/>
                <a:gd name="T77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88">
                  <a:moveTo>
                    <a:pt x="140" y="84"/>
                  </a:moveTo>
                  <a:cubicBezTo>
                    <a:pt x="139" y="75"/>
                    <a:pt x="136" y="67"/>
                    <a:pt x="129" y="60"/>
                  </a:cubicBezTo>
                  <a:cubicBezTo>
                    <a:pt x="122" y="54"/>
                    <a:pt x="114" y="51"/>
                    <a:pt x="104" y="51"/>
                  </a:cubicBezTo>
                  <a:cubicBezTo>
                    <a:pt x="95" y="51"/>
                    <a:pt x="87" y="54"/>
                    <a:pt x="80" y="60"/>
                  </a:cubicBezTo>
                  <a:cubicBezTo>
                    <a:pt x="73" y="67"/>
                    <a:pt x="68" y="75"/>
                    <a:pt x="67" y="84"/>
                  </a:cubicBezTo>
                  <a:lnTo>
                    <a:pt x="140" y="84"/>
                  </a:lnTo>
                  <a:close/>
                  <a:moveTo>
                    <a:pt x="136" y="17"/>
                  </a:moveTo>
                  <a:cubicBezTo>
                    <a:pt x="152" y="25"/>
                    <a:pt x="155" y="26"/>
                    <a:pt x="167" y="41"/>
                  </a:cubicBezTo>
                  <a:cubicBezTo>
                    <a:pt x="177" y="14"/>
                    <a:pt x="161" y="7"/>
                    <a:pt x="136" y="17"/>
                  </a:cubicBezTo>
                  <a:close/>
                  <a:moveTo>
                    <a:pt x="53" y="165"/>
                  </a:moveTo>
                  <a:cubicBezTo>
                    <a:pt x="36" y="154"/>
                    <a:pt x="30" y="145"/>
                    <a:pt x="23" y="126"/>
                  </a:cubicBezTo>
                  <a:cubicBezTo>
                    <a:pt x="3" y="164"/>
                    <a:pt x="9" y="184"/>
                    <a:pt x="53" y="165"/>
                  </a:cubicBezTo>
                  <a:close/>
                  <a:moveTo>
                    <a:pt x="67" y="108"/>
                  </a:moveTo>
                  <a:cubicBezTo>
                    <a:pt x="67" y="114"/>
                    <a:pt x="69" y="120"/>
                    <a:pt x="72" y="125"/>
                  </a:cubicBezTo>
                  <a:cubicBezTo>
                    <a:pt x="75" y="131"/>
                    <a:pt x="80" y="136"/>
                    <a:pt x="86" y="140"/>
                  </a:cubicBezTo>
                  <a:cubicBezTo>
                    <a:pt x="92" y="143"/>
                    <a:pt x="99" y="145"/>
                    <a:pt x="106" y="145"/>
                  </a:cubicBezTo>
                  <a:cubicBezTo>
                    <a:pt x="113" y="145"/>
                    <a:pt x="120" y="143"/>
                    <a:pt x="126" y="140"/>
                  </a:cubicBezTo>
                  <a:cubicBezTo>
                    <a:pt x="132" y="136"/>
                    <a:pt x="136" y="131"/>
                    <a:pt x="140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1" y="142"/>
                    <a:pt x="170" y="156"/>
                    <a:pt x="155" y="167"/>
                  </a:cubicBezTo>
                  <a:cubicBezTo>
                    <a:pt x="140" y="178"/>
                    <a:pt x="123" y="183"/>
                    <a:pt x="105" y="183"/>
                  </a:cubicBezTo>
                  <a:cubicBezTo>
                    <a:pt x="91" y="183"/>
                    <a:pt x="78" y="180"/>
                    <a:pt x="66" y="174"/>
                  </a:cubicBezTo>
                  <a:cubicBezTo>
                    <a:pt x="38" y="188"/>
                    <a:pt x="19" y="188"/>
                    <a:pt x="7" y="177"/>
                  </a:cubicBezTo>
                  <a:cubicBezTo>
                    <a:pt x="2" y="172"/>
                    <a:pt x="0" y="166"/>
                    <a:pt x="0" y="157"/>
                  </a:cubicBezTo>
                  <a:cubicBezTo>
                    <a:pt x="0" y="148"/>
                    <a:pt x="1" y="137"/>
                    <a:pt x="5" y="126"/>
                  </a:cubicBezTo>
                  <a:cubicBezTo>
                    <a:pt x="9" y="115"/>
                    <a:pt x="14" y="103"/>
                    <a:pt x="23" y="89"/>
                  </a:cubicBezTo>
                  <a:cubicBezTo>
                    <a:pt x="29" y="78"/>
                    <a:pt x="34" y="70"/>
                    <a:pt x="52" y="53"/>
                  </a:cubicBezTo>
                  <a:cubicBezTo>
                    <a:pt x="59" y="46"/>
                    <a:pt x="61" y="43"/>
                    <a:pt x="63" y="41"/>
                  </a:cubicBezTo>
                  <a:cubicBezTo>
                    <a:pt x="47" y="49"/>
                    <a:pt x="26" y="63"/>
                    <a:pt x="10" y="78"/>
                  </a:cubicBezTo>
                  <a:cubicBezTo>
                    <a:pt x="20" y="53"/>
                    <a:pt x="34" y="40"/>
                    <a:pt x="51" y="30"/>
                  </a:cubicBezTo>
                  <a:cubicBezTo>
                    <a:pt x="69" y="18"/>
                    <a:pt x="84" y="11"/>
                    <a:pt x="104" y="11"/>
                  </a:cubicBezTo>
                  <a:cubicBezTo>
                    <a:pt x="106" y="11"/>
                    <a:pt x="108" y="11"/>
                    <a:pt x="111" y="11"/>
                  </a:cubicBezTo>
                  <a:cubicBezTo>
                    <a:pt x="125" y="5"/>
                    <a:pt x="139" y="1"/>
                    <a:pt x="151" y="0"/>
                  </a:cubicBezTo>
                  <a:cubicBezTo>
                    <a:pt x="163" y="0"/>
                    <a:pt x="171" y="2"/>
                    <a:pt x="176" y="6"/>
                  </a:cubicBezTo>
                  <a:cubicBezTo>
                    <a:pt x="186" y="17"/>
                    <a:pt x="187" y="33"/>
                    <a:pt x="179" y="54"/>
                  </a:cubicBezTo>
                  <a:cubicBezTo>
                    <a:pt x="187" y="68"/>
                    <a:pt x="187" y="83"/>
                    <a:pt x="187" y="98"/>
                  </a:cubicBezTo>
                  <a:cubicBezTo>
                    <a:pt x="187" y="102"/>
                    <a:pt x="187" y="105"/>
                    <a:pt x="187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67" y="108"/>
                    <a:pt x="67" y="108"/>
                    <a:pt x="6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0443" y="2180522"/>
            <a:ext cx="69541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How to Add a Document</a:t>
            </a:r>
            <a:endParaRPr lang="id-ID" sz="4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DM Sans" pitchFamily="2" charset="0"/>
              </a:rPr>
              <a:t>When Creating an Appointment</a:t>
            </a:r>
            <a:endParaRPr lang="id-ID" sz="3600" dirty="0">
              <a:solidFill>
                <a:srgbClr val="54AB9A"/>
              </a:solidFill>
              <a:latin typeface="DM Sans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8085" y="512134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 NOW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02816E-C868-441D-806B-48BCFD12C858}"/>
              </a:ext>
            </a:extLst>
          </p:cNvPr>
          <p:cNvSpPr/>
          <p:nvPr/>
        </p:nvSpPr>
        <p:spPr>
          <a:xfrm rot="16200000">
            <a:off x="-824180" y="5115648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1400" b="1" baseline="0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  <a:endParaRPr lang="en-US" sz="1400" b="1" dirty="0">
              <a:solidFill>
                <a:srgbClr val="54AB9A"/>
              </a:solidFill>
              <a:latin typeface="FK Display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04C137-123F-43A2-A9DA-D0CD3899D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3" y="6401682"/>
            <a:ext cx="205896" cy="205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1A56D2-F074-2BD9-F288-F9934E935D7B}"/>
              </a:ext>
            </a:extLst>
          </p:cNvPr>
          <p:cNvSpPr/>
          <p:nvPr/>
        </p:nvSpPr>
        <p:spPr>
          <a:xfrm rot="16853728">
            <a:off x="7253024" y="672554"/>
            <a:ext cx="2017171" cy="134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CE2A1-F5A7-AF4A-6CFC-6DC2294AC1E8}"/>
              </a:ext>
            </a:extLst>
          </p:cNvPr>
          <p:cNvSpPr/>
          <p:nvPr/>
        </p:nvSpPr>
        <p:spPr>
          <a:xfrm rot="16853728">
            <a:off x="8601252" y="1092417"/>
            <a:ext cx="1138441" cy="76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7F9278-A4A3-6DAD-1F34-229ACA6E76B5}"/>
              </a:ext>
            </a:extLst>
          </p:cNvPr>
          <p:cNvSpPr/>
          <p:nvPr/>
        </p:nvSpPr>
        <p:spPr>
          <a:xfrm rot="16853728">
            <a:off x="10842613" y="1092417"/>
            <a:ext cx="1138441" cy="76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37C60-DEC1-DEC4-1BCA-3FDA0B518D74}"/>
              </a:ext>
            </a:extLst>
          </p:cNvPr>
          <p:cNvSpPr/>
          <p:nvPr/>
        </p:nvSpPr>
        <p:spPr>
          <a:xfrm rot="16853728">
            <a:off x="10485032" y="5846233"/>
            <a:ext cx="1138441" cy="76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411BB4-CA33-09D7-99C9-5383618802FA}"/>
              </a:ext>
            </a:extLst>
          </p:cNvPr>
          <p:cNvSpPr/>
          <p:nvPr/>
        </p:nvSpPr>
        <p:spPr>
          <a:xfrm rot="16853728">
            <a:off x="7369380" y="2017174"/>
            <a:ext cx="1138441" cy="76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B3ADA0-DF88-E75E-C7AB-A9EE8DF02277}"/>
              </a:ext>
            </a:extLst>
          </p:cNvPr>
          <p:cNvSpPr/>
          <p:nvPr/>
        </p:nvSpPr>
        <p:spPr>
          <a:xfrm rot="16853728">
            <a:off x="6978118" y="4791601"/>
            <a:ext cx="1138441" cy="76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503348-B253-6B3C-C4B4-8CD76A0E426E}"/>
              </a:ext>
            </a:extLst>
          </p:cNvPr>
          <p:cNvSpPr/>
          <p:nvPr/>
        </p:nvSpPr>
        <p:spPr>
          <a:xfrm rot="16853728">
            <a:off x="10220938" y="6016429"/>
            <a:ext cx="485232" cy="421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563949-A89F-4CD8-9AAD-A9BDA48CD5DC}"/>
</file>

<file path=customXml/itemProps2.xml><?xml version="1.0" encoding="utf-8"?>
<ds:datastoreItem xmlns:ds="http://schemas.openxmlformats.org/officeDocument/2006/customXml" ds:itemID="{47D25070-6226-4A9A-9F2E-AAC8A747FF24}"/>
</file>

<file path=customXml/itemProps3.xml><?xml version="1.0" encoding="utf-8"?>
<ds:datastoreItem xmlns:ds="http://schemas.openxmlformats.org/officeDocument/2006/customXml" ds:itemID="{BA1E5E45-F25D-4C33-A3C9-F5FC4638038E}"/>
</file>

<file path=customXml/itemProps4.xml><?xml version="1.0" encoding="utf-8"?>
<ds:datastoreItem xmlns:ds="http://schemas.openxmlformats.org/officeDocument/2006/customXml" ds:itemID="{17E086E0-A7CF-4B36-A06B-B5B49C17ACBE}"/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324</Words>
  <Application>Microsoft Office PowerPoint</Application>
  <PresentationFormat>Widescreen</PresentationFormat>
  <Paragraphs>69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DM Sans</vt:lpstr>
      <vt:lpstr>FK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White</dc:creator>
  <cp:lastModifiedBy>Ryan Johnson</cp:lastModifiedBy>
  <cp:revision>3</cp:revision>
  <dcterms:created xsi:type="dcterms:W3CDTF">2022-07-13T23:28:10Z</dcterms:created>
  <dcterms:modified xsi:type="dcterms:W3CDTF">2022-07-25T22:23:14Z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