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sldIdLst>
    <p:sldId id="287" r:id="rId5"/>
    <p:sldId id="291" r:id="rId6"/>
    <p:sldId id="292" r:id="rId7"/>
    <p:sldId id="293" r:id="rId8"/>
    <p:sldId id="294" r:id="rId9"/>
    <p:sldId id="264" r:id="rId10"/>
    <p:sldId id="295" r:id="rId11"/>
    <p:sldId id="296" r:id="rId12"/>
    <p:sldId id="297" r:id="rId13"/>
    <p:sldId id="298" r:id="rId14"/>
    <p:sldId id="299" r:id="rId15"/>
    <p:sldId id="300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AB9A"/>
    <a:srgbClr val="AADEE2"/>
    <a:srgbClr val="678F35"/>
    <a:srgbClr val="A9DEE2"/>
    <a:srgbClr val="AADDE1"/>
    <a:srgbClr val="BED4E8"/>
    <a:srgbClr val="A34EE4"/>
    <a:srgbClr val="C9C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9313D6-EE5B-D486-EBE5-99859B31E6E2}" v="1" dt="2022-05-17T17:47:51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DEBC1-D45A-4584-BEC9-4C32FB35D207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F7D2-DBF7-47B1-8A95-599CF99D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91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03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77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5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58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80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02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34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3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90880" y="1107905"/>
            <a:ext cx="5872480" cy="4738300"/>
          </a:xfrm>
          <a:custGeom>
            <a:avLst/>
            <a:gdLst>
              <a:gd name="connsiteX0" fmla="*/ 3459480 w 4866640"/>
              <a:gd name="connsiteY0" fmla="*/ 1372359 h 3926723"/>
              <a:gd name="connsiteX1" fmla="*/ 4184618 w 4866640"/>
              <a:gd name="connsiteY1" fmla="*/ 1372359 h 3926723"/>
              <a:gd name="connsiteX2" fmla="*/ 3822049 w 4866640"/>
              <a:gd name="connsiteY2" fmla="*/ 1997478 h 3926723"/>
              <a:gd name="connsiteX3" fmla="*/ 3822049 w 4866640"/>
              <a:gd name="connsiteY3" fmla="*/ 684411 h 3926723"/>
              <a:gd name="connsiteX4" fmla="*/ 4184618 w 4866640"/>
              <a:gd name="connsiteY4" fmla="*/ 1309530 h 3926723"/>
              <a:gd name="connsiteX5" fmla="*/ 3459480 w 4866640"/>
              <a:gd name="connsiteY5" fmla="*/ 1309530 h 3926723"/>
              <a:gd name="connsiteX6" fmla="*/ 1457960 w 4866640"/>
              <a:gd name="connsiteY6" fmla="*/ 569719 h 3926723"/>
              <a:gd name="connsiteX7" fmla="*/ 2677871 w 4866640"/>
              <a:gd name="connsiteY7" fmla="*/ 2673014 h 3926723"/>
              <a:gd name="connsiteX8" fmla="*/ 3408680 w 4866640"/>
              <a:gd name="connsiteY8" fmla="*/ 1412999 h 3926723"/>
              <a:gd name="connsiteX9" fmla="*/ 4866640 w 4866640"/>
              <a:gd name="connsiteY9" fmla="*/ 3926723 h 3926723"/>
              <a:gd name="connsiteX10" fmla="*/ 1950720 w 4866640"/>
              <a:gd name="connsiteY10" fmla="*/ 3926723 h 3926723"/>
              <a:gd name="connsiteX11" fmla="*/ 2439822 w 4866640"/>
              <a:gd name="connsiteY11" fmla="*/ 3083443 h 3926723"/>
              <a:gd name="connsiteX12" fmla="*/ 0 w 4866640"/>
              <a:gd name="connsiteY12" fmla="*/ 3083443 h 3926723"/>
              <a:gd name="connsiteX13" fmla="*/ 1217899 w 4866640"/>
              <a:gd name="connsiteY13" fmla="*/ 0 h 3926723"/>
              <a:gd name="connsiteX14" fmla="*/ 4133819 w 4866640"/>
              <a:gd name="connsiteY14" fmla="*/ 0 h 3926723"/>
              <a:gd name="connsiteX15" fmla="*/ 2675859 w 4866640"/>
              <a:gd name="connsiteY15" fmla="*/ 2513724 h 392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66640" h="3926723">
                <a:moveTo>
                  <a:pt x="3459480" y="1372359"/>
                </a:moveTo>
                <a:lnTo>
                  <a:pt x="4184618" y="1372359"/>
                </a:lnTo>
                <a:lnTo>
                  <a:pt x="3822049" y="1997478"/>
                </a:lnTo>
                <a:close/>
                <a:moveTo>
                  <a:pt x="3822049" y="684411"/>
                </a:moveTo>
                <a:lnTo>
                  <a:pt x="4184618" y="1309530"/>
                </a:lnTo>
                <a:lnTo>
                  <a:pt x="3459480" y="1309530"/>
                </a:lnTo>
                <a:close/>
                <a:moveTo>
                  <a:pt x="1457960" y="569719"/>
                </a:moveTo>
                <a:lnTo>
                  <a:pt x="2677871" y="2673014"/>
                </a:lnTo>
                <a:lnTo>
                  <a:pt x="3408680" y="1412999"/>
                </a:lnTo>
                <a:lnTo>
                  <a:pt x="4866640" y="3926723"/>
                </a:lnTo>
                <a:lnTo>
                  <a:pt x="1950720" y="3926723"/>
                </a:lnTo>
                <a:lnTo>
                  <a:pt x="2439822" y="3083443"/>
                </a:lnTo>
                <a:lnTo>
                  <a:pt x="0" y="3083443"/>
                </a:lnTo>
                <a:close/>
                <a:moveTo>
                  <a:pt x="1217899" y="0"/>
                </a:moveTo>
                <a:lnTo>
                  <a:pt x="4133819" y="0"/>
                </a:lnTo>
                <a:lnTo>
                  <a:pt x="2675859" y="25137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6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AAE518D-BD66-46F9-9329-A57F783A6E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9781" y="0"/>
            <a:ext cx="4543784" cy="6858000"/>
          </a:xfrm>
          <a:custGeom>
            <a:avLst/>
            <a:gdLst>
              <a:gd name="connsiteX0" fmla="*/ 2549308 w 4543784"/>
              <a:gd name="connsiteY0" fmla="*/ 6083541 h 6858000"/>
              <a:gd name="connsiteX1" fmla="*/ 4367607 w 4543784"/>
              <a:gd name="connsiteY1" fmla="*/ 6083541 h 6858000"/>
              <a:gd name="connsiteX2" fmla="*/ 4543784 w 4543784"/>
              <a:gd name="connsiteY2" fmla="*/ 6259718 h 6858000"/>
              <a:gd name="connsiteX3" fmla="*/ 4543784 w 4543784"/>
              <a:gd name="connsiteY3" fmla="*/ 6858000 h 6858000"/>
              <a:gd name="connsiteX4" fmla="*/ 2373131 w 4543784"/>
              <a:gd name="connsiteY4" fmla="*/ 6858000 h 6858000"/>
              <a:gd name="connsiteX5" fmla="*/ 2373131 w 4543784"/>
              <a:gd name="connsiteY5" fmla="*/ 6259718 h 6858000"/>
              <a:gd name="connsiteX6" fmla="*/ 2549308 w 4543784"/>
              <a:gd name="connsiteY6" fmla="*/ 6083541 h 6858000"/>
              <a:gd name="connsiteX7" fmla="*/ 176177 w 4543784"/>
              <a:gd name="connsiteY7" fmla="*/ 6078404 h 6858000"/>
              <a:gd name="connsiteX8" fmla="*/ 1994476 w 4543784"/>
              <a:gd name="connsiteY8" fmla="*/ 6078404 h 6858000"/>
              <a:gd name="connsiteX9" fmla="*/ 2170653 w 4543784"/>
              <a:gd name="connsiteY9" fmla="*/ 6254581 h 6858000"/>
              <a:gd name="connsiteX10" fmla="*/ 2170653 w 4543784"/>
              <a:gd name="connsiteY10" fmla="*/ 6858000 h 6858000"/>
              <a:gd name="connsiteX11" fmla="*/ 0 w 4543784"/>
              <a:gd name="connsiteY11" fmla="*/ 6858000 h 6858000"/>
              <a:gd name="connsiteX12" fmla="*/ 0 w 4543784"/>
              <a:gd name="connsiteY12" fmla="*/ 6254581 h 6858000"/>
              <a:gd name="connsiteX13" fmla="*/ 176177 w 4543784"/>
              <a:gd name="connsiteY13" fmla="*/ 6078404 h 6858000"/>
              <a:gd name="connsiteX14" fmla="*/ 2549308 w 4543784"/>
              <a:gd name="connsiteY14" fmla="*/ 3918915 h 6858000"/>
              <a:gd name="connsiteX15" fmla="*/ 4367607 w 4543784"/>
              <a:gd name="connsiteY15" fmla="*/ 3918915 h 6858000"/>
              <a:gd name="connsiteX16" fmla="*/ 4543784 w 4543784"/>
              <a:gd name="connsiteY16" fmla="*/ 4095092 h 6858000"/>
              <a:gd name="connsiteX17" fmla="*/ 4543784 w 4543784"/>
              <a:gd name="connsiteY17" fmla="*/ 5655421 h 6858000"/>
              <a:gd name="connsiteX18" fmla="*/ 4367607 w 4543784"/>
              <a:gd name="connsiteY18" fmla="*/ 5831598 h 6858000"/>
              <a:gd name="connsiteX19" fmla="*/ 2549308 w 4543784"/>
              <a:gd name="connsiteY19" fmla="*/ 5831598 h 6858000"/>
              <a:gd name="connsiteX20" fmla="*/ 2373131 w 4543784"/>
              <a:gd name="connsiteY20" fmla="*/ 5655421 h 6858000"/>
              <a:gd name="connsiteX21" fmla="*/ 2373131 w 4543784"/>
              <a:gd name="connsiteY21" fmla="*/ 4095092 h 6858000"/>
              <a:gd name="connsiteX22" fmla="*/ 2549308 w 4543784"/>
              <a:gd name="connsiteY22" fmla="*/ 3918915 h 6858000"/>
              <a:gd name="connsiteX23" fmla="*/ 176177 w 4543784"/>
              <a:gd name="connsiteY23" fmla="*/ 3913778 h 6858000"/>
              <a:gd name="connsiteX24" fmla="*/ 1994476 w 4543784"/>
              <a:gd name="connsiteY24" fmla="*/ 3913778 h 6858000"/>
              <a:gd name="connsiteX25" fmla="*/ 2170653 w 4543784"/>
              <a:gd name="connsiteY25" fmla="*/ 4089955 h 6858000"/>
              <a:gd name="connsiteX26" fmla="*/ 2170653 w 4543784"/>
              <a:gd name="connsiteY26" fmla="*/ 5650284 h 6858000"/>
              <a:gd name="connsiteX27" fmla="*/ 1994476 w 4543784"/>
              <a:gd name="connsiteY27" fmla="*/ 5826461 h 6858000"/>
              <a:gd name="connsiteX28" fmla="*/ 176177 w 4543784"/>
              <a:gd name="connsiteY28" fmla="*/ 5826461 h 6858000"/>
              <a:gd name="connsiteX29" fmla="*/ 0 w 4543784"/>
              <a:gd name="connsiteY29" fmla="*/ 5650284 h 6858000"/>
              <a:gd name="connsiteX30" fmla="*/ 0 w 4543784"/>
              <a:gd name="connsiteY30" fmla="*/ 4089955 h 6858000"/>
              <a:gd name="connsiteX31" fmla="*/ 176177 w 4543784"/>
              <a:gd name="connsiteY31" fmla="*/ 3913778 h 6858000"/>
              <a:gd name="connsiteX32" fmla="*/ 2549308 w 4543784"/>
              <a:gd name="connsiteY32" fmla="*/ 1754290 h 6858000"/>
              <a:gd name="connsiteX33" fmla="*/ 4367607 w 4543784"/>
              <a:gd name="connsiteY33" fmla="*/ 1754290 h 6858000"/>
              <a:gd name="connsiteX34" fmla="*/ 4543784 w 4543784"/>
              <a:gd name="connsiteY34" fmla="*/ 1930466 h 6858000"/>
              <a:gd name="connsiteX35" fmla="*/ 4543784 w 4543784"/>
              <a:gd name="connsiteY35" fmla="*/ 3490795 h 6858000"/>
              <a:gd name="connsiteX36" fmla="*/ 4367607 w 4543784"/>
              <a:gd name="connsiteY36" fmla="*/ 3666973 h 6858000"/>
              <a:gd name="connsiteX37" fmla="*/ 2549308 w 4543784"/>
              <a:gd name="connsiteY37" fmla="*/ 3666973 h 6858000"/>
              <a:gd name="connsiteX38" fmla="*/ 2373131 w 4543784"/>
              <a:gd name="connsiteY38" fmla="*/ 3490795 h 6858000"/>
              <a:gd name="connsiteX39" fmla="*/ 2373131 w 4543784"/>
              <a:gd name="connsiteY39" fmla="*/ 1930466 h 6858000"/>
              <a:gd name="connsiteX40" fmla="*/ 2549308 w 4543784"/>
              <a:gd name="connsiteY40" fmla="*/ 1754290 h 6858000"/>
              <a:gd name="connsiteX41" fmla="*/ 176177 w 4543784"/>
              <a:gd name="connsiteY41" fmla="*/ 1749153 h 6858000"/>
              <a:gd name="connsiteX42" fmla="*/ 1994476 w 4543784"/>
              <a:gd name="connsiteY42" fmla="*/ 1749153 h 6858000"/>
              <a:gd name="connsiteX43" fmla="*/ 2170653 w 4543784"/>
              <a:gd name="connsiteY43" fmla="*/ 1925330 h 6858000"/>
              <a:gd name="connsiteX44" fmla="*/ 2170653 w 4543784"/>
              <a:gd name="connsiteY44" fmla="*/ 3485658 h 6858000"/>
              <a:gd name="connsiteX45" fmla="*/ 1994476 w 4543784"/>
              <a:gd name="connsiteY45" fmla="*/ 3661836 h 6858000"/>
              <a:gd name="connsiteX46" fmla="*/ 176177 w 4543784"/>
              <a:gd name="connsiteY46" fmla="*/ 3661836 h 6858000"/>
              <a:gd name="connsiteX47" fmla="*/ 0 w 4543784"/>
              <a:gd name="connsiteY47" fmla="*/ 3485658 h 6858000"/>
              <a:gd name="connsiteX48" fmla="*/ 0 w 4543784"/>
              <a:gd name="connsiteY48" fmla="*/ 1925330 h 6858000"/>
              <a:gd name="connsiteX49" fmla="*/ 176177 w 4543784"/>
              <a:gd name="connsiteY49" fmla="*/ 1749153 h 6858000"/>
              <a:gd name="connsiteX50" fmla="*/ 2373131 w 4543784"/>
              <a:gd name="connsiteY50" fmla="*/ 0 h 6858000"/>
              <a:gd name="connsiteX51" fmla="*/ 4543784 w 4543784"/>
              <a:gd name="connsiteY51" fmla="*/ 0 h 6858000"/>
              <a:gd name="connsiteX52" fmla="*/ 4543784 w 4543784"/>
              <a:gd name="connsiteY52" fmla="*/ 1391091 h 6858000"/>
              <a:gd name="connsiteX53" fmla="*/ 4367607 w 4543784"/>
              <a:gd name="connsiteY53" fmla="*/ 1567268 h 6858000"/>
              <a:gd name="connsiteX54" fmla="*/ 2549308 w 4543784"/>
              <a:gd name="connsiteY54" fmla="*/ 1567268 h 6858000"/>
              <a:gd name="connsiteX55" fmla="*/ 2373131 w 4543784"/>
              <a:gd name="connsiteY55" fmla="*/ 1391091 h 6858000"/>
              <a:gd name="connsiteX56" fmla="*/ 0 w 4543784"/>
              <a:gd name="connsiteY56" fmla="*/ 0 h 6858000"/>
              <a:gd name="connsiteX57" fmla="*/ 2170653 w 4543784"/>
              <a:gd name="connsiteY57" fmla="*/ 0 h 6858000"/>
              <a:gd name="connsiteX58" fmla="*/ 2170653 w 4543784"/>
              <a:gd name="connsiteY58" fmla="*/ 1385954 h 6858000"/>
              <a:gd name="connsiteX59" fmla="*/ 1994476 w 4543784"/>
              <a:gd name="connsiteY59" fmla="*/ 1562131 h 6858000"/>
              <a:gd name="connsiteX60" fmla="*/ 176177 w 4543784"/>
              <a:gd name="connsiteY60" fmla="*/ 1562131 h 6858000"/>
              <a:gd name="connsiteX61" fmla="*/ 0 w 4543784"/>
              <a:gd name="connsiteY61" fmla="*/ 13859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543784" h="6858000">
                <a:moveTo>
                  <a:pt x="2549308" y="6083541"/>
                </a:moveTo>
                <a:lnTo>
                  <a:pt x="4367607" y="6083541"/>
                </a:lnTo>
                <a:cubicBezTo>
                  <a:pt x="4464907" y="6083541"/>
                  <a:pt x="4543784" y="6162418"/>
                  <a:pt x="4543784" y="6259718"/>
                </a:cubicBezTo>
                <a:lnTo>
                  <a:pt x="4543784" y="6858000"/>
                </a:lnTo>
                <a:lnTo>
                  <a:pt x="2373131" y="6858000"/>
                </a:lnTo>
                <a:lnTo>
                  <a:pt x="2373131" y="6259718"/>
                </a:lnTo>
                <a:cubicBezTo>
                  <a:pt x="2373131" y="6162418"/>
                  <a:pt x="2452008" y="6083541"/>
                  <a:pt x="2549308" y="6083541"/>
                </a:cubicBezTo>
                <a:close/>
                <a:moveTo>
                  <a:pt x="176177" y="6078404"/>
                </a:moveTo>
                <a:lnTo>
                  <a:pt x="1994476" y="6078404"/>
                </a:lnTo>
                <a:cubicBezTo>
                  <a:pt x="2091776" y="6078404"/>
                  <a:pt x="2170653" y="6157281"/>
                  <a:pt x="2170653" y="6254581"/>
                </a:cubicBezTo>
                <a:lnTo>
                  <a:pt x="2170653" y="6858000"/>
                </a:lnTo>
                <a:lnTo>
                  <a:pt x="0" y="6858000"/>
                </a:lnTo>
                <a:lnTo>
                  <a:pt x="0" y="6254581"/>
                </a:lnTo>
                <a:cubicBezTo>
                  <a:pt x="0" y="6157281"/>
                  <a:pt x="78877" y="6078404"/>
                  <a:pt x="176177" y="6078404"/>
                </a:cubicBezTo>
                <a:close/>
                <a:moveTo>
                  <a:pt x="2549308" y="3918915"/>
                </a:moveTo>
                <a:lnTo>
                  <a:pt x="4367607" y="3918915"/>
                </a:lnTo>
                <a:cubicBezTo>
                  <a:pt x="4464907" y="3918915"/>
                  <a:pt x="4543784" y="3997792"/>
                  <a:pt x="4543784" y="4095092"/>
                </a:cubicBezTo>
                <a:lnTo>
                  <a:pt x="4543784" y="5655421"/>
                </a:lnTo>
                <a:cubicBezTo>
                  <a:pt x="4543784" y="5752721"/>
                  <a:pt x="4464907" y="5831598"/>
                  <a:pt x="4367607" y="5831598"/>
                </a:cubicBezTo>
                <a:lnTo>
                  <a:pt x="2549308" y="5831598"/>
                </a:lnTo>
                <a:cubicBezTo>
                  <a:pt x="2452008" y="5831598"/>
                  <a:pt x="2373131" y="5752721"/>
                  <a:pt x="2373131" y="5655421"/>
                </a:cubicBezTo>
                <a:lnTo>
                  <a:pt x="2373131" y="4095092"/>
                </a:lnTo>
                <a:cubicBezTo>
                  <a:pt x="2373131" y="3997792"/>
                  <a:pt x="2452008" y="3918915"/>
                  <a:pt x="2549308" y="3918915"/>
                </a:cubicBezTo>
                <a:close/>
                <a:moveTo>
                  <a:pt x="176177" y="3913778"/>
                </a:moveTo>
                <a:lnTo>
                  <a:pt x="1994476" y="3913778"/>
                </a:lnTo>
                <a:cubicBezTo>
                  <a:pt x="2091776" y="3913778"/>
                  <a:pt x="2170653" y="3992655"/>
                  <a:pt x="2170653" y="4089955"/>
                </a:cubicBezTo>
                <a:lnTo>
                  <a:pt x="2170653" y="5650284"/>
                </a:lnTo>
                <a:cubicBezTo>
                  <a:pt x="2170653" y="5747584"/>
                  <a:pt x="2091776" y="5826461"/>
                  <a:pt x="1994476" y="5826461"/>
                </a:cubicBezTo>
                <a:lnTo>
                  <a:pt x="176177" y="5826461"/>
                </a:lnTo>
                <a:cubicBezTo>
                  <a:pt x="78877" y="5826461"/>
                  <a:pt x="0" y="5747584"/>
                  <a:pt x="0" y="5650284"/>
                </a:cubicBezTo>
                <a:lnTo>
                  <a:pt x="0" y="4089955"/>
                </a:lnTo>
                <a:cubicBezTo>
                  <a:pt x="0" y="3992655"/>
                  <a:pt x="78877" y="3913778"/>
                  <a:pt x="176177" y="3913778"/>
                </a:cubicBezTo>
                <a:close/>
                <a:moveTo>
                  <a:pt x="2549308" y="1754290"/>
                </a:moveTo>
                <a:lnTo>
                  <a:pt x="4367607" y="1754290"/>
                </a:lnTo>
                <a:cubicBezTo>
                  <a:pt x="4464907" y="1754290"/>
                  <a:pt x="4543784" y="1833167"/>
                  <a:pt x="4543784" y="1930466"/>
                </a:cubicBezTo>
                <a:lnTo>
                  <a:pt x="4543784" y="3490795"/>
                </a:lnTo>
                <a:cubicBezTo>
                  <a:pt x="4543784" y="3588095"/>
                  <a:pt x="4464907" y="3666973"/>
                  <a:pt x="4367607" y="3666973"/>
                </a:cubicBezTo>
                <a:lnTo>
                  <a:pt x="2549308" y="3666973"/>
                </a:lnTo>
                <a:cubicBezTo>
                  <a:pt x="2452008" y="3666973"/>
                  <a:pt x="2373131" y="3588095"/>
                  <a:pt x="2373131" y="3490795"/>
                </a:cubicBezTo>
                <a:lnTo>
                  <a:pt x="2373131" y="1930466"/>
                </a:lnTo>
                <a:cubicBezTo>
                  <a:pt x="2373131" y="1833167"/>
                  <a:pt x="2452008" y="1754290"/>
                  <a:pt x="2549308" y="1754290"/>
                </a:cubicBezTo>
                <a:close/>
                <a:moveTo>
                  <a:pt x="176177" y="1749153"/>
                </a:moveTo>
                <a:lnTo>
                  <a:pt x="1994476" y="1749153"/>
                </a:lnTo>
                <a:cubicBezTo>
                  <a:pt x="2091776" y="1749153"/>
                  <a:pt x="2170653" y="1828030"/>
                  <a:pt x="2170653" y="1925330"/>
                </a:cubicBezTo>
                <a:lnTo>
                  <a:pt x="2170653" y="3485658"/>
                </a:lnTo>
                <a:cubicBezTo>
                  <a:pt x="2170653" y="3582959"/>
                  <a:pt x="2091776" y="3661836"/>
                  <a:pt x="1994476" y="3661836"/>
                </a:cubicBezTo>
                <a:lnTo>
                  <a:pt x="176177" y="3661836"/>
                </a:lnTo>
                <a:cubicBezTo>
                  <a:pt x="78877" y="3661836"/>
                  <a:pt x="0" y="3582959"/>
                  <a:pt x="0" y="3485658"/>
                </a:cubicBezTo>
                <a:lnTo>
                  <a:pt x="0" y="1925330"/>
                </a:lnTo>
                <a:cubicBezTo>
                  <a:pt x="0" y="1828030"/>
                  <a:pt x="78877" y="1749153"/>
                  <a:pt x="176177" y="1749153"/>
                </a:cubicBezTo>
                <a:close/>
                <a:moveTo>
                  <a:pt x="2373131" y="0"/>
                </a:moveTo>
                <a:lnTo>
                  <a:pt x="4543784" y="0"/>
                </a:lnTo>
                <a:lnTo>
                  <a:pt x="4543784" y="1391091"/>
                </a:lnTo>
                <a:cubicBezTo>
                  <a:pt x="4543784" y="1488391"/>
                  <a:pt x="4464907" y="1567268"/>
                  <a:pt x="4367607" y="1567268"/>
                </a:cubicBezTo>
                <a:lnTo>
                  <a:pt x="2549308" y="1567268"/>
                </a:lnTo>
                <a:cubicBezTo>
                  <a:pt x="2452008" y="1567268"/>
                  <a:pt x="2373131" y="1488391"/>
                  <a:pt x="2373131" y="1391091"/>
                </a:cubicBezTo>
                <a:close/>
                <a:moveTo>
                  <a:pt x="0" y="0"/>
                </a:moveTo>
                <a:lnTo>
                  <a:pt x="2170653" y="0"/>
                </a:lnTo>
                <a:lnTo>
                  <a:pt x="2170653" y="1385954"/>
                </a:lnTo>
                <a:cubicBezTo>
                  <a:pt x="2170653" y="1483254"/>
                  <a:pt x="2091776" y="1562131"/>
                  <a:pt x="1994476" y="1562131"/>
                </a:cubicBezTo>
                <a:lnTo>
                  <a:pt x="176177" y="1562131"/>
                </a:lnTo>
                <a:cubicBezTo>
                  <a:pt x="78877" y="1562131"/>
                  <a:pt x="0" y="1483254"/>
                  <a:pt x="0" y="138595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7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-2764972" y="-2808514"/>
            <a:ext cx="9383486" cy="8686801"/>
          </a:xfrm>
          <a:custGeom>
            <a:avLst/>
            <a:gdLst>
              <a:gd name="connsiteX0" fmla="*/ 5823855 w 9383486"/>
              <a:gd name="connsiteY0" fmla="*/ 5072744 h 8686801"/>
              <a:gd name="connsiteX1" fmla="*/ 7630883 w 9383486"/>
              <a:gd name="connsiteY1" fmla="*/ 6879773 h 8686801"/>
              <a:gd name="connsiteX2" fmla="*/ 5823855 w 9383486"/>
              <a:gd name="connsiteY2" fmla="*/ 8686801 h 8686801"/>
              <a:gd name="connsiteX3" fmla="*/ 4016826 w 9383486"/>
              <a:gd name="connsiteY3" fmla="*/ 6879773 h 8686801"/>
              <a:gd name="connsiteX4" fmla="*/ 2786743 w 9383486"/>
              <a:gd name="connsiteY4" fmla="*/ 2111829 h 8686801"/>
              <a:gd name="connsiteX5" fmla="*/ 5573486 w 9383486"/>
              <a:gd name="connsiteY5" fmla="*/ 4898572 h 8686801"/>
              <a:gd name="connsiteX6" fmla="*/ 2786743 w 9383486"/>
              <a:gd name="connsiteY6" fmla="*/ 7685315 h 8686801"/>
              <a:gd name="connsiteX7" fmla="*/ 0 w 9383486"/>
              <a:gd name="connsiteY7" fmla="*/ 4898572 h 8686801"/>
              <a:gd name="connsiteX8" fmla="*/ 6596743 w 9383486"/>
              <a:gd name="connsiteY8" fmla="*/ 0 h 8686801"/>
              <a:gd name="connsiteX9" fmla="*/ 9383486 w 9383486"/>
              <a:gd name="connsiteY9" fmla="*/ 2786743 h 8686801"/>
              <a:gd name="connsiteX10" fmla="*/ 6596743 w 9383486"/>
              <a:gd name="connsiteY10" fmla="*/ 5573486 h 8686801"/>
              <a:gd name="connsiteX11" fmla="*/ 3810000 w 9383486"/>
              <a:gd name="connsiteY11" fmla="*/ 2786743 h 868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83486" h="8686801">
                <a:moveTo>
                  <a:pt x="5823855" y="5072744"/>
                </a:moveTo>
                <a:lnTo>
                  <a:pt x="7630883" y="6879773"/>
                </a:lnTo>
                <a:lnTo>
                  <a:pt x="5823855" y="8686801"/>
                </a:lnTo>
                <a:lnTo>
                  <a:pt x="4016826" y="6879773"/>
                </a:lnTo>
                <a:close/>
                <a:moveTo>
                  <a:pt x="2786743" y="2111829"/>
                </a:moveTo>
                <a:lnTo>
                  <a:pt x="5573486" y="4898572"/>
                </a:lnTo>
                <a:lnTo>
                  <a:pt x="2786743" y="7685315"/>
                </a:lnTo>
                <a:lnTo>
                  <a:pt x="0" y="4898572"/>
                </a:lnTo>
                <a:close/>
                <a:moveTo>
                  <a:pt x="6596743" y="0"/>
                </a:moveTo>
                <a:lnTo>
                  <a:pt x="9383486" y="2786743"/>
                </a:lnTo>
                <a:lnTo>
                  <a:pt x="6596743" y="5573486"/>
                </a:lnTo>
                <a:lnTo>
                  <a:pt x="3810000" y="2786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4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325032" y="816395"/>
            <a:ext cx="3631408" cy="3631408"/>
          </a:xfrm>
          <a:custGeom>
            <a:avLst/>
            <a:gdLst>
              <a:gd name="connsiteX0" fmla="*/ 1815704 w 3631408"/>
              <a:gd name="connsiteY0" fmla="*/ 0 h 3631408"/>
              <a:gd name="connsiteX1" fmla="*/ 3631408 w 3631408"/>
              <a:gd name="connsiteY1" fmla="*/ 1815704 h 3631408"/>
              <a:gd name="connsiteX2" fmla="*/ 1815704 w 3631408"/>
              <a:gd name="connsiteY2" fmla="*/ 3631408 h 3631408"/>
              <a:gd name="connsiteX3" fmla="*/ 0 w 3631408"/>
              <a:gd name="connsiteY3" fmla="*/ 1815704 h 363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631408">
                <a:moveTo>
                  <a:pt x="1815704" y="0"/>
                </a:moveTo>
                <a:lnTo>
                  <a:pt x="3631408" y="1815704"/>
                </a:lnTo>
                <a:lnTo>
                  <a:pt x="1815704" y="3631408"/>
                </a:lnTo>
                <a:lnTo>
                  <a:pt x="0" y="1815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643224" y="2410198"/>
            <a:ext cx="3631408" cy="3631408"/>
          </a:xfrm>
          <a:custGeom>
            <a:avLst/>
            <a:gdLst>
              <a:gd name="connsiteX0" fmla="*/ 1815704 w 3631408"/>
              <a:gd name="connsiteY0" fmla="*/ 0 h 3631408"/>
              <a:gd name="connsiteX1" fmla="*/ 3631408 w 3631408"/>
              <a:gd name="connsiteY1" fmla="*/ 1815704 h 3631408"/>
              <a:gd name="connsiteX2" fmla="*/ 1815704 w 3631408"/>
              <a:gd name="connsiteY2" fmla="*/ 3631408 h 3631408"/>
              <a:gd name="connsiteX3" fmla="*/ 0 w 3631408"/>
              <a:gd name="connsiteY3" fmla="*/ 1815704 h 363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631408">
                <a:moveTo>
                  <a:pt x="1815704" y="0"/>
                </a:moveTo>
                <a:lnTo>
                  <a:pt x="3631408" y="1815704"/>
                </a:lnTo>
                <a:lnTo>
                  <a:pt x="1815704" y="3631408"/>
                </a:lnTo>
                <a:lnTo>
                  <a:pt x="0" y="1815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956107" y="1526124"/>
            <a:ext cx="2212302" cy="2212302"/>
          </a:xfrm>
          <a:custGeom>
            <a:avLst/>
            <a:gdLst>
              <a:gd name="connsiteX0" fmla="*/ 1106151 w 2212302"/>
              <a:gd name="connsiteY0" fmla="*/ 0 h 2212302"/>
              <a:gd name="connsiteX1" fmla="*/ 2212302 w 2212302"/>
              <a:gd name="connsiteY1" fmla="*/ 1106151 h 2212302"/>
              <a:gd name="connsiteX2" fmla="*/ 1106151 w 2212302"/>
              <a:gd name="connsiteY2" fmla="*/ 2212302 h 2212302"/>
              <a:gd name="connsiteX3" fmla="*/ 0 w 2212302"/>
              <a:gd name="connsiteY3" fmla="*/ 1106151 h 221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302" h="2212302">
                <a:moveTo>
                  <a:pt x="1106151" y="0"/>
                </a:moveTo>
                <a:lnTo>
                  <a:pt x="2212302" y="1106151"/>
                </a:lnTo>
                <a:lnTo>
                  <a:pt x="1106151" y="2212302"/>
                </a:lnTo>
                <a:lnTo>
                  <a:pt x="0" y="11061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469900" sx="102000" sy="102000" algn="ctr" rotWithShape="0">
              <a:prstClr val="black">
                <a:alpha val="19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431083" y="3119762"/>
            <a:ext cx="2212301" cy="2212302"/>
          </a:xfrm>
          <a:custGeom>
            <a:avLst/>
            <a:gdLst>
              <a:gd name="connsiteX0" fmla="*/ 1106151 w 2212301"/>
              <a:gd name="connsiteY0" fmla="*/ 0 h 2212302"/>
              <a:gd name="connsiteX1" fmla="*/ 2212301 w 2212301"/>
              <a:gd name="connsiteY1" fmla="*/ 1106151 h 2212302"/>
              <a:gd name="connsiteX2" fmla="*/ 1106151 w 2212301"/>
              <a:gd name="connsiteY2" fmla="*/ 2212302 h 2212302"/>
              <a:gd name="connsiteX3" fmla="*/ 0 w 2212301"/>
              <a:gd name="connsiteY3" fmla="*/ 1106151 h 221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301" h="2212302">
                <a:moveTo>
                  <a:pt x="1106151" y="0"/>
                </a:moveTo>
                <a:lnTo>
                  <a:pt x="2212301" y="1106151"/>
                </a:lnTo>
                <a:lnTo>
                  <a:pt x="1106151" y="2212302"/>
                </a:lnTo>
                <a:lnTo>
                  <a:pt x="0" y="11061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469900" sx="102000" sy="102000" algn="ctr" rotWithShape="0">
              <a:prstClr val="black">
                <a:alpha val="19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0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89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4005CB3-9D3D-4D31-B0F1-7CF5815125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3165" y="1767924"/>
            <a:ext cx="3367584" cy="3322153"/>
          </a:xfrm>
          <a:custGeom>
            <a:avLst/>
            <a:gdLst>
              <a:gd name="connsiteX0" fmla="*/ 1690616 w 3367584"/>
              <a:gd name="connsiteY0" fmla="*/ 1682675 h 3322153"/>
              <a:gd name="connsiteX1" fmla="*/ 2510355 w 3367584"/>
              <a:gd name="connsiteY1" fmla="*/ 2502414 h 3322153"/>
              <a:gd name="connsiteX2" fmla="*/ 1690616 w 3367584"/>
              <a:gd name="connsiteY2" fmla="*/ 3322153 h 3322153"/>
              <a:gd name="connsiteX3" fmla="*/ 870877 w 3367584"/>
              <a:gd name="connsiteY3" fmla="*/ 2502414 h 3322153"/>
              <a:gd name="connsiteX4" fmla="*/ 2547845 w 3367584"/>
              <a:gd name="connsiteY4" fmla="*/ 849288 h 3322153"/>
              <a:gd name="connsiteX5" fmla="*/ 3367584 w 3367584"/>
              <a:gd name="connsiteY5" fmla="*/ 1669027 h 3322153"/>
              <a:gd name="connsiteX6" fmla="*/ 2547845 w 3367584"/>
              <a:gd name="connsiteY6" fmla="*/ 2488766 h 3322153"/>
              <a:gd name="connsiteX7" fmla="*/ 1728106 w 3367584"/>
              <a:gd name="connsiteY7" fmla="*/ 1669027 h 3322153"/>
              <a:gd name="connsiteX8" fmla="*/ 819739 w 3367584"/>
              <a:gd name="connsiteY8" fmla="*/ 849288 h 3322153"/>
              <a:gd name="connsiteX9" fmla="*/ 1639478 w 3367584"/>
              <a:gd name="connsiteY9" fmla="*/ 1669027 h 3322153"/>
              <a:gd name="connsiteX10" fmla="*/ 819739 w 3367584"/>
              <a:gd name="connsiteY10" fmla="*/ 2488766 h 3322153"/>
              <a:gd name="connsiteX11" fmla="*/ 0 w 3367584"/>
              <a:gd name="connsiteY11" fmla="*/ 1669027 h 3322153"/>
              <a:gd name="connsiteX12" fmla="*/ 1690616 w 3367584"/>
              <a:gd name="connsiteY12" fmla="*/ 0 h 3322153"/>
              <a:gd name="connsiteX13" fmla="*/ 2510355 w 3367584"/>
              <a:gd name="connsiteY13" fmla="*/ 819739 h 3322153"/>
              <a:gd name="connsiteX14" fmla="*/ 1690616 w 3367584"/>
              <a:gd name="connsiteY14" fmla="*/ 1639478 h 3322153"/>
              <a:gd name="connsiteX15" fmla="*/ 870877 w 3367584"/>
              <a:gd name="connsiteY15" fmla="*/ 819739 h 332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67584" h="3322153">
                <a:moveTo>
                  <a:pt x="1690616" y="1682675"/>
                </a:moveTo>
                <a:lnTo>
                  <a:pt x="2510355" y="2502414"/>
                </a:lnTo>
                <a:lnTo>
                  <a:pt x="1690616" y="3322153"/>
                </a:lnTo>
                <a:lnTo>
                  <a:pt x="870877" y="2502414"/>
                </a:lnTo>
                <a:close/>
                <a:moveTo>
                  <a:pt x="2547845" y="849288"/>
                </a:moveTo>
                <a:lnTo>
                  <a:pt x="3367584" y="1669027"/>
                </a:lnTo>
                <a:lnTo>
                  <a:pt x="2547845" y="2488766"/>
                </a:lnTo>
                <a:lnTo>
                  <a:pt x="1728106" y="1669027"/>
                </a:lnTo>
                <a:close/>
                <a:moveTo>
                  <a:pt x="819739" y="849288"/>
                </a:moveTo>
                <a:lnTo>
                  <a:pt x="1639478" y="1669027"/>
                </a:lnTo>
                <a:lnTo>
                  <a:pt x="819739" y="2488766"/>
                </a:lnTo>
                <a:lnTo>
                  <a:pt x="0" y="1669027"/>
                </a:lnTo>
                <a:close/>
                <a:moveTo>
                  <a:pt x="1690616" y="0"/>
                </a:moveTo>
                <a:lnTo>
                  <a:pt x="2510355" y="819739"/>
                </a:lnTo>
                <a:lnTo>
                  <a:pt x="1690616" y="1639478"/>
                </a:lnTo>
                <a:lnTo>
                  <a:pt x="870877" y="8197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FBAE667-4615-407B-B6CA-2DBD3AE31B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93955" y="1767924"/>
            <a:ext cx="3367584" cy="3322153"/>
          </a:xfrm>
          <a:custGeom>
            <a:avLst/>
            <a:gdLst>
              <a:gd name="connsiteX0" fmla="*/ 1690616 w 3367584"/>
              <a:gd name="connsiteY0" fmla="*/ 1682675 h 3322153"/>
              <a:gd name="connsiteX1" fmla="*/ 2510355 w 3367584"/>
              <a:gd name="connsiteY1" fmla="*/ 2502414 h 3322153"/>
              <a:gd name="connsiteX2" fmla="*/ 1690616 w 3367584"/>
              <a:gd name="connsiteY2" fmla="*/ 3322153 h 3322153"/>
              <a:gd name="connsiteX3" fmla="*/ 870877 w 3367584"/>
              <a:gd name="connsiteY3" fmla="*/ 2502414 h 3322153"/>
              <a:gd name="connsiteX4" fmla="*/ 2547845 w 3367584"/>
              <a:gd name="connsiteY4" fmla="*/ 849288 h 3322153"/>
              <a:gd name="connsiteX5" fmla="*/ 3367584 w 3367584"/>
              <a:gd name="connsiteY5" fmla="*/ 1669027 h 3322153"/>
              <a:gd name="connsiteX6" fmla="*/ 2547845 w 3367584"/>
              <a:gd name="connsiteY6" fmla="*/ 2488766 h 3322153"/>
              <a:gd name="connsiteX7" fmla="*/ 1728106 w 3367584"/>
              <a:gd name="connsiteY7" fmla="*/ 1669027 h 3322153"/>
              <a:gd name="connsiteX8" fmla="*/ 819739 w 3367584"/>
              <a:gd name="connsiteY8" fmla="*/ 849288 h 3322153"/>
              <a:gd name="connsiteX9" fmla="*/ 1639478 w 3367584"/>
              <a:gd name="connsiteY9" fmla="*/ 1669027 h 3322153"/>
              <a:gd name="connsiteX10" fmla="*/ 819739 w 3367584"/>
              <a:gd name="connsiteY10" fmla="*/ 2488766 h 3322153"/>
              <a:gd name="connsiteX11" fmla="*/ 0 w 3367584"/>
              <a:gd name="connsiteY11" fmla="*/ 1669027 h 3322153"/>
              <a:gd name="connsiteX12" fmla="*/ 1690616 w 3367584"/>
              <a:gd name="connsiteY12" fmla="*/ 0 h 3322153"/>
              <a:gd name="connsiteX13" fmla="*/ 2510355 w 3367584"/>
              <a:gd name="connsiteY13" fmla="*/ 819739 h 3322153"/>
              <a:gd name="connsiteX14" fmla="*/ 1690616 w 3367584"/>
              <a:gd name="connsiteY14" fmla="*/ 1639478 h 3322153"/>
              <a:gd name="connsiteX15" fmla="*/ 870877 w 3367584"/>
              <a:gd name="connsiteY15" fmla="*/ 819739 h 332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67584" h="3322153">
                <a:moveTo>
                  <a:pt x="1690616" y="1682675"/>
                </a:moveTo>
                <a:lnTo>
                  <a:pt x="2510355" y="2502414"/>
                </a:lnTo>
                <a:lnTo>
                  <a:pt x="1690616" y="3322153"/>
                </a:lnTo>
                <a:lnTo>
                  <a:pt x="870877" y="2502414"/>
                </a:lnTo>
                <a:close/>
                <a:moveTo>
                  <a:pt x="2547845" y="849288"/>
                </a:moveTo>
                <a:lnTo>
                  <a:pt x="3367584" y="1669027"/>
                </a:lnTo>
                <a:lnTo>
                  <a:pt x="2547845" y="2488766"/>
                </a:lnTo>
                <a:lnTo>
                  <a:pt x="1728106" y="1669027"/>
                </a:lnTo>
                <a:close/>
                <a:moveTo>
                  <a:pt x="819739" y="849288"/>
                </a:moveTo>
                <a:lnTo>
                  <a:pt x="1639478" y="1669027"/>
                </a:lnTo>
                <a:lnTo>
                  <a:pt x="819739" y="2488766"/>
                </a:lnTo>
                <a:lnTo>
                  <a:pt x="0" y="1669027"/>
                </a:lnTo>
                <a:close/>
                <a:moveTo>
                  <a:pt x="1690616" y="0"/>
                </a:moveTo>
                <a:lnTo>
                  <a:pt x="2510355" y="819739"/>
                </a:lnTo>
                <a:lnTo>
                  <a:pt x="1690616" y="1639478"/>
                </a:lnTo>
                <a:lnTo>
                  <a:pt x="870877" y="8197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A953C64-DB5E-4E54-B06D-515B69D398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91953" y="624954"/>
            <a:ext cx="5608092" cy="5608092"/>
          </a:xfrm>
          <a:custGeom>
            <a:avLst/>
            <a:gdLst>
              <a:gd name="connsiteX0" fmla="*/ 2804046 w 5608092"/>
              <a:gd name="connsiteY0" fmla="*/ 0 h 5608092"/>
              <a:gd name="connsiteX1" fmla="*/ 5608092 w 5608092"/>
              <a:gd name="connsiteY1" fmla="*/ 2804046 h 5608092"/>
              <a:gd name="connsiteX2" fmla="*/ 2804046 w 5608092"/>
              <a:gd name="connsiteY2" fmla="*/ 5608092 h 5608092"/>
              <a:gd name="connsiteX3" fmla="*/ 0 w 5608092"/>
              <a:gd name="connsiteY3" fmla="*/ 2804046 h 560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8092" h="5608092">
                <a:moveTo>
                  <a:pt x="2804046" y="0"/>
                </a:moveTo>
                <a:lnTo>
                  <a:pt x="5608092" y="2804046"/>
                </a:lnTo>
                <a:lnTo>
                  <a:pt x="2804046" y="5608092"/>
                </a:lnTo>
                <a:lnTo>
                  <a:pt x="0" y="28040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47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31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6" r:id="rId3"/>
    <p:sldLayoutId id="2147483667" r:id="rId4"/>
    <p:sldLayoutId id="2147483670" r:id="rId5"/>
    <p:sldLayoutId id="214748367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ccount.appointment-plus.com/ap/ap_admin_v2/login.php?_ga=2.48959842.573335458.1595811313-1501577317.1591824931" TargetMode="External"/><Relationship Id="rId2" Type="http://schemas.openxmlformats.org/officeDocument/2006/relationships/hyperlink" Target="http://www.daysmartappointments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2F5E97-0A60-4397-8C4E-B51420DC8AFC}"/>
              </a:ext>
            </a:extLst>
          </p:cNvPr>
          <p:cNvGrpSpPr/>
          <p:nvPr/>
        </p:nvGrpSpPr>
        <p:grpSpPr>
          <a:xfrm>
            <a:off x="-4961652" y="-5672545"/>
            <a:ext cx="22115304" cy="18203091"/>
            <a:chOff x="-4841370" y="-4924697"/>
            <a:chExt cx="22115304" cy="18203091"/>
          </a:xfrm>
        </p:grpSpPr>
        <p:sp>
          <p:nvSpPr>
            <p:cNvPr id="8" name="Circle: Hollow 7">
              <a:extLst>
                <a:ext uri="{FF2B5EF4-FFF2-40B4-BE49-F238E27FC236}">
                  <a16:creationId xmlns:a16="http://schemas.microsoft.com/office/drawing/2014/main" id="{B126AEBD-851D-4EDA-B79B-5469C051A9C5}"/>
                </a:ext>
              </a:extLst>
            </p:cNvPr>
            <p:cNvSpPr/>
            <p:nvPr/>
          </p:nvSpPr>
          <p:spPr>
            <a:xfrm>
              <a:off x="-4841370" y="-4924697"/>
              <a:ext cx="9849394" cy="9849394"/>
            </a:xfrm>
            <a:prstGeom prst="donut">
              <a:avLst>
                <a:gd name="adj" fmla="val 18743"/>
              </a:avLst>
            </a:prstGeom>
            <a:solidFill>
              <a:srgbClr val="F9F9F9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D5FBD2CE-F51A-4C3E-BFD9-36C83C37D3D5}"/>
                </a:ext>
              </a:extLst>
            </p:cNvPr>
            <p:cNvSpPr/>
            <p:nvPr/>
          </p:nvSpPr>
          <p:spPr>
            <a:xfrm>
              <a:off x="7424540" y="3429000"/>
              <a:ext cx="9849394" cy="9849394"/>
            </a:xfrm>
            <a:prstGeom prst="donut">
              <a:avLst>
                <a:gd name="adj" fmla="val 18743"/>
              </a:avLst>
            </a:prstGeom>
            <a:solidFill>
              <a:srgbClr val="F9F9F9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388ACB6-E0DB-4E25-9B73-FB3450893755}"/>
              </a:ext>
            </a:extLst>
          </p:cNvPr>
          <p:cNvSpPr/>
          <p:nvPr/>
        </p:nvSpPr>
        <p:spPr>
          <a:xfrm>
            <a:off x="5553228" y="2552458"/>
            <a:ext cx="1326108" cy="130791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1F65E6-977C-41ED-8EDD-7292CD750836}"/>
              </a:ext>
            </a:extLst>
          </p:cNvPr>
          <p:cNvSpPr txBox="1"/>
          <p:nvPr/>
        </p:nvSpPr>
        <p:spPr>
          <a:xfrm>
            <a:off x="4258173" y="4033701"/>
            <a:ext cx="3916218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State of Wisconsin</a:t>
            </a:r>
            <a:endParaRPr lang="id-ID" sz="2800" b="1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103BF-2317-4C0B-8F9A-4B256BE9E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3561" y="2507818"/>
            <a:ext cx="5444876" cy="1352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9E306B-2718-F845-F7A5-D3EA21834156}"/>
              </a:ext>
            </a:extLst>
          </p:cNvPr>
          <p:cNvSpPr txBox="1"/>
          <p:nvPr/>
        </p:nvSpPr>
        <p:spPr>
          <a:xfrm>
            <a:off x="3661850" y="4479823"/>
            <a:ext cx="4765870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Adding Google Maps Link to Candidate View &amp; Email Notification Guide</a:t>
            </a:r>
            <a:endParaRPr lang="id-ID" sz="2000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0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158344" y="357397"/>
            <a:ext cx="5875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spc="300">
                <a:solidFill>
                  <a:schemeClr val="bg1"/>
                </a:solidFill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Adding Google Maps Link to Email Notifications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</p:txBody>
      </p:sp>
      <p:sp>
        <p:nvSpPr>
          <p:cNvPr id="28" name="Title 3"/>
          <p:cNvSpPr txBox="1">
            <a:spLocks/>
          </p:cNvSpPr>
          <p:nvPr/>
        </p:nvSpPr>
        <p:spPr>
          <a:xfrm>
            <a:off x="2189081" y="619728"/>
            <a:ext cx="8721603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4. Paste </a:t>
            </a:r>
            <a:r>
              <a:rPr lang="en-US" sz="3600" dirty="0">
                <a:solidFill>
                  <a:srgbClr val="54AB9A"/>
                </a:solidFill>
                <a:latin typeface="DM Sans" pitchFamily="2" charset="0"/>
              </a:rPr>
              <a:t>Google Maps Link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 Into Text Box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7B5677C-A190-4F6D-9A7A-815AFEC1B4C1}"/>
              </a:ext>
            </a:extLst>
          </p:cNvPr>
          <p:cNvSpPr/>
          <p:nvPr/>
        </p:nvSpPr>
        <p:spPr>
          <a:xfrm rot="16200000">
            <a:off x="-824180" y="5115648"/>
            <a:ext cx="2321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DaySmart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 </a:t>
            </a:r>
            <a:r>
              <a:rPr lang="en-US" sz="1400" b="1" baseline="0" dirty="0">
                <a:solidFill>
                  <a:srgbClr val="54AB9A"/>
                </a:solidFill>
                <a:latin typeface="FK Display" pitchFamily="2" charset="0"/>
              </a:rPr>
              <a:t>Appointments</a:t>
            </a:r>
            <a:endParaRPr lang="en-US" sz="1400" b="1" dirty="0">
              <a:solidFill>
                <a:srgbClr val="54AB9A"/>
              </a:solidFill>
              <a:latin typeface="FK Display" pitchFamily="2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60C6035-A1AA-4039-AC7F-AF8298892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263" y="6401682"/>
            <a:ext cx="205896" cy="205896"/>
          </a:xfrm>
          <a:prstGeom prst="rect">
            <a:avLst/>
          </a:prstGeom>
        </p:spPr>
      </p:pic>
      <p:pic>
        <p:nvPicPr>
          <p:cNvPr id="3" name="Picture 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9577F9A8-1DC2-DD19-4967-56A9B8B204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97"/>
          <a:stretch/>
        </p:blipFill>
        <p:spPr>
          <a:xfrm>
            <a:off x="1321490" y="1706661"/>
            <a:ext cx="9549019" cy="47939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81F373-4C8B-7FF6-30E9-C6AB5F271C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" b="25441"/>
          <a:stretch/>
        </p:blipFill>
        <p:spPr>
          <a:xfrm>
            <a:off x="1321490" y="1689073"/>
            <a:ext cx="9589194" cy="5168927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5561BBC-D77B-138E-5BE1-9A01434E21EF}"/>
              </a:ext>
            </a:extLst>
          </p:cNvPr>
          <p:cNvSpPr/>
          <p:nvPr/>
        </p:nvSpPr>
        <p:spPr>
          <a:xfrm>
            <a:off x="5604769" y="5839287"/>
            <a:ext cx="479393" cy="23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51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81F373-4C8B-7FF6-30E9-C6AB5F271C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7" b="-24559"/>
          <a:stretch/>
        </p:blipFill>
        <p:spPr>
          <a:xfrm>
            <a:off x="1321490" y="1689073"/>
            <a:ext cx="9589194" cy="516892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158344" y="357397"/>
            <a:ext cx="5875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spc="300">
                <a:solidFill>
                  <a:schemeClr val="bg1"/>
                </a:solidFill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Adding Google Maps Link to Email Notifications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</p:txBody>
      </p:sp>
      <p:sp>
        <p:nvSpPr>
          <p:cNvPr id="28" name="Title 3"/>
          <p:cNvSpPr txBox="1">
            <a:spLocks/>
          </p:cNvSpPr>
          <p:nvPr/>
        </p:nvSpPr>
        <p:spPr>
          <a:xfrm>
            <a:off x="2189081" y="619728"/>
            <a:ext cx="8721603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5. Select </a:t>
            </a:r>
            <a:r>
              <a:rPr lang="en-US" sz="3600" dirty="0">
                <a:solidFill>
                  <a:srgbClr val="54AB9A"/>
                </a:solidFill>
                <a:latin typeface="DM Sans" pitchFamily="2" charset="0"/>
              </a:rPr>
              <a:t>Update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To Save Changes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7B5677C-A190-4F6D-9A7A-815AFEC1B4C1}"/>
              </a:ext>
            </a:extLst>
          </p:cNvPr>
          <p:cNvSpPr/>
          <p:nvPr/>
        </p:nvSpPr>
        <p:spPr>
          <a:xfrm rot="16200000">
            <a:off x="-824180" y="5115648"/>
            <a:ext cx="2321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DaySmart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 </a:t>
            </a:r>
            <a:r>
              <a:rPr lang="en-US" sz="1400" b="1" baseline="0" dirty="0">
                <a:solidFill>
                  <a:srgbClr val="54AB9A"/>
                </a:solidFill>
                <a:latin typeface="FK Display" pitchFamily="2" charset="0"/>
              </a:rPr>
              <a:t>Appointments</a:t>
            </a:r>
            <a:endParaRPr lang="en-US" sz="1400" b="1" dirty="0">
              <a:solidFill>
                <a:srgbClr val="54AB9A"/>
              </a:solidFill>
              <a:latin typeface="FK Display" pitchFamily="2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60C6035-A1AA-4039-AC7F-AF82988925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263" y="6401682"/>
            <a:ext cx="205896" cy="20589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5561BBC-D77B-138E-5BE1-9A01434E21EF}"/>
              </a:ext>
            </a:extLst>
          </p:cNvPr>
          <p:cNvSpPr/>
          <p:nvPr/>
        </p:nvSpPr>
        <p:spPr>
          <a:xfrm>
            <a:off x="6120796" y="4827232"/>
            <a:ext cx="479393" cy="23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5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81F373-4C8B-7FF6-30E9-C6AB5F271C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" r="3057"/>
          <a:stretch/>
        </p:blipFill>
        <p:spPr>
          <a:xfrm>
            <a:off x="1321490" y="1689073"/>
            <a:ext cx="9589194" cy="5168927"/>
          </a:xfrm>
          <a:prstGeom prst="rect">
            <a:avLst/>
          </a:prstGeom>
        </p:spPr>
      </p:pic>
      <p:sp>
        <p:nvSpPr>
          <p:cNvPr id="28" name="Title 3"/>
          <p:cNvSpPr txBox="1">
            <a:spLocks/>
          </p:cNvSpPr>
          <p:nvPr/>
        </p:nvSpPr>
        <p:spPr>
          <a:xfrm>
            <a:off x="2189081" y="619728"/>
            <a:ext cx="8721603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rgbClr val="54AB9A"/>
                </a:solidFill>
                <a:latin typeface="DM Sans" pitchFamily="2" charset="0"/>
              </a:rPr>
              <a:t>Help Resources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7B5677C-A190-4F6D-9A7A-815AFEC1B4C1}"/>
              </a:ext>
            </a:extLst>
          </p:cNvPr>
          <p:cNvSpPr/>
          <p:nvPr/>
        </p:nvSpPr>
        <p:spPr>
          <a:xfrm rot="16200000">
            <a:off x="-824180" y="5115648"/>
            <a:ext cx="2321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DaySmart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 </a:t>
            </a:r>
            <a:r>
              <a:rPr lang="en-US" sz="1400" b="1" baseline="0" dirty="0">
                <a:solidFill>
                  <a:srgbClr val="54AB9A"/>
                </a:solidFill>
                <a:latin typeface="FK Display" pitchFamily="2" charset="0"/>
              </a:rPr>
              <a:t>Appointments</a:t>
            </a:r>
            <a:endParaRPr lang="en-US" sz="1400" b="1" dirty="0">
              <a:solidFill>
                <a:srgbClr val="54AB9A"/>
              </a:solidFill>
              <a:latin typeface="FK Display" pitchFamily="2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60C6035-A1AA-4039-AC7F-AF82988925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263" y="6401682"/>
            <a:ext cx="205896" cy="20589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5561BBC-D77B-138E-5BE1-9A01434E21EF}"/>
              </a:ext>
            </a:extLst>
          </p:cNvPr>
          <p:cNvSpPr/>
          <p:nvPr/>
        </p:nvSpPr>
        <p:spPr>
          <a:xfrm>
            <a:off x="9655946" y="1689073"/>
            <a:ext cx="479393" cy="23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09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F6C21F-3377-40E9-B4DD-06B1AEECADB9}"/>
              </a:ext>
            </a:extLst>
          </p:cNvPr>
          <p:cNvSpPr/>
          <p:nvPr/>
        </p:nvSpPr>
        <p:spPr>
          <a:xfrm>
            <a:off x="2551176" y="2552458"/>
            <a:ext cx="731520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97ACA13C-58B6-4BC3-A6B8-14B40AA351A6}"/>
              </a:ext>
            </a:extLst>
          </p:cNvPr>
          <p:cNvSpPr/>
          <p:nvPr/>
        </p:nvSpPr>
        <p:spPr>
          <a:xfrm>
            <a:off x="1171303" y="-1495697"/>
            <a:ext cx="9849394" cy="9849394"/>
          </a:xfrm>
          <a:prstGeom prst="donut">
            <a:avLst>
              <a:gd name="adj" fmla="val 22544"/>
            </a:avLst>
          </a:prstGeom>
          <a:solidFill>
            <a:srgbClr val="F9F9F9"/>
          </a:solidFill>
          <a:ln>
            <a:noFill/>
          </a:ln>
          <a:effectLst>
            <a:outerShdw blurRad="6731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88ACB6-E0DB-4E25-9B73-FB3450893755}"/>
              </a:ext>
            </a:extLst>
          </p:cNvPr>
          <p:cNvSpPr/>
          <p:nvPr/>
        </p:nvSpPr>
        <p:spPr>
          <a:xfrm>
            <a:off x="5553228" y="2552458"/>
            <a:ext cx="1326108" cy="130791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41A8BB93-E75F-404A-A432-BE0AB17E8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r="4227"/>
          <a:stretch>
            <a:fillRect/>
          </a:stretch>
        </p:blipFill>
        <p:spPr>
          <a:xfrm>
            <a:off x="1654583" y="5521286"/>
            <a:ext cx="56839" cy="56957"/>
          </a:xfrm>
          <a:custGeom>
            <a:avLst/>
            <a:gdLst>
              <a:gd name="connsiteX0" fmla="*/ 730927 w 1461854"/>
              <a:gd name="connsiteY0" fmla="*/ 0 h 1461854"/>
              <a:gd name="connsiteX1" fmla="*/ 1461854 w 1461854"/>
              <a:gd name="connsiteY1" fmla="*/ 730927 h 1461854"/>
              <a:gd name="connsiteX2" fmla="*/ 730927 w 1461854"/>
              <a:gd name="connsiteY2" fmla="*/ 1461854 h 1461854"/>
              <a:gd name="connsiteX3" fmla="*/ 0 w 1461854"/>
              <a:gd name="connsiteY3" fmla="*/ 730927 h 1461854"/>
              <a:gd name="connsiteX4" fmla="*/ 730927 w 1461854"/>
              <a:gd name="connsiteY4" fmla="*/ 0 h 146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854" h="1461854">
                <a:moveTo>
                  <a:pt x="730927" y="0"/>
                </a:moveTo>
                <a:cubicBezTo>
                  <a:pt x="1134607" y="0"/>
                  <a:pt x="1461854" y="327247"/>
                  <a:pt x="1461854" y="730927"/>
                </a:cubicBezTo>
                <a:cubicBezTo>
                  <a:pt x="1461854" y="1134607"/>
                  <a:pt x="1134607" y="1461854"/>
                  <a:pt x="730927" y="1461854"/>
                </a:cubicBezTo>
                <a:cubicBezTo>
                  <a:pt x="327247" y="1461854"/>
                  <a:pt x="0" y="1134607"/>
                  <a:pt x="0" y="730927"/>
                </a:cubicBezTo>
                <a:cubicBezTo>
                  <a:pt x="0" y="327247"/>
                  <a:pt x="327247" y="0"/>
                  <a:pt x="730927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14ECDC-C389-4D4C-A6A6-AD3FCDA5C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629" y="874336"/>
            <a:ext cx="4108016" cy="4076895"/>
          </a:xfrm>
          <a:prstGeom prst="rect">
            <a:avLst/>
          </a:prstGeom>
        </p:spPr>
      </p:pic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78B4CE73-4C94-4F94-A622-075C5402C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r="4227"/>
          <a:stretch>
            <a:fillRect/>
          </a:stretch>
        </p:blipFill>
        <p:spPr>
          <a:xfrm>
            <a:off x="11277760" y="3024071"/>
            <a:ext cx="56839" cy="56957"/>
          </a:xfrm>
          <a:custGeom>
            <a:avLst/>
            <a:gdLst>
              <a:gd name="connsiteX0" fmla="*/ 730927 w 1461854"/>
              <a:gd name="connsiteY0" fmla="*/ 0 h 1461854"/>
              <a:gd name="connsiteX1" fmla="*/ 1461854 w 1461854"/>
              <a:gd name="connsiteY1" fmla="*/ 730927 h 1461854"/>
              <a:gd name="connsiteX2" fmla="*/ 730927 w 1461854"/>
              <a:gd name="connsiteY2" fmla="*/ 1461854 h 1461854"/>
              <a:gd name="connsiteX3" fmla="*/ 0 w 1461854"/>
              <a:gd name="connsiteY3" fmla="*/ 730927 h 1461854"/>
              <a:gd name="connsiteX4" fmla="*/ 730927 w 1461854"/>
              <a:gd name="connsiteY4" fmla="*/ 0 h 146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854" h="1461854">
                <a:moveTo>
                  <a:pt x="730927" y="0"/>
                </a:moveTo>
                <a:cubicBezTo>
                  <a:pt x="1134607" y="0"/>
                  <a:pt x="1461854" y="327247"/>
                  <a:pt x="1461854" y="730927"/>
                </a:cubicBezTo>
                <a:cubicBezTo>
                  <a:pt x="1461854" y="1134607"/>
                  <a:pt x="1134607" y="1461854"/>
                  <a:pt x="730927" y="1461854"/>
                </a:cubicBezTo>
                <a:cubicBezTo>
                  <a:pt x="327247" y="1461854"/>
                  <a:pt x="0" y="1134607"/>
                  <a:pt x="0" y="730927"/>
                </a:cubicBezTo>
                <a:cubicBezTo>
                  <a:pt x="0" y="327247"/>
                  <a:pt x="327247" y="0"/>
                  <a:pt x="730927" y="0"/>
                </a:cubicBezTo>
                <a:close/>
              </a:path>
            </a:pathLst>
          </a:custGeom>
        </p:spPr>
      </p:pic>
      <p:pic>
        <p:nvPicPr>
          <p:cNvPr id="14" name="Picture Placeholder 4">
            <a:extLst>
              <a:ext uri="{FF2B5EF4-FFF2-40B4-BE49-F238E27FC236}">
                <a16:creationId xmlns:a16="http://schemas.microsoft.com/office/drawing/2014/main" id="{30E31663-FA98-489F-891E-39156D46D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r="4227"/>
          <a:stretch>
            <a:fillRect/>
          </a:stretch>
        </p:blipFill>
        <p:spPr>
          <a:xfrm>
            <a:off x="1172461" y="705232"/>
            <a:ext cx="56839" cy="56957"/>
          </a:xfrm>
          <a:custGeom>
            <a:avLst/>
            <a:gdLst>
              <a:gd name="connsiteX0" fmla="*/ 730927 w 1461854"/>
              <a:gd name="connsiteY0" fmla="*/ 0 h 1461854"/>
              <a:gd name="connsiteX1" fmla="*/ 1461854 w 1461854"/>
              <a:gd name="connsiteY1" fmla="*/ 730927 h 1461854"/>
              <a:gd name="connsiteX2" fmla="*/ 730927 w 1461854"/>
              <a:gd name="connsiteY2" fmla="*/ 1461854 h 1461854"/>
              <a:gd name="connsiteX3" fmla="*/ 0 w 1461854"/>
              <a:gd name="connsiteY3" fmla="*/ 730927 h 1461854"/>
              <a:gd name="connsiteX4" fmla="*/ 730927 w 1461854"/>
              <a:gd name="connsiteY4" fmla="*/ 0 h 146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854" h="1461854">
                <a:moveTo>
                  <a:pt x="730927" y="0"/>
                </a:moveTo>
                <a:cubicBezTo>
                  <a:pt x="1134607" y="0"/>
                  <a:pt x="1461854" y="327247"/>
                  <a:pt x="1461854" y="730927"/>
                </a:cubicBezTo>
                <a:cubicBezTo>
                  <a:pt x="1461854" y="1134607"/>
                  <a:pt x="1134607" y="1461854"/>
                  <a:pt x="730927" y="1461854"/>
                </a:cubicBezTo>
                <a:cubicBezTo>
                  <a:pt x="327247" y="1461854"/>
                  <a:pt x="0" y="1134607"/>
                  <a:pt x="0" y="730927"/>
                </a:cubicBezTo>
                <a:cubicBezTo>
                  <a:pt x="0" y="327247"/>
                  <a:pt x="327247" y="0"/>
                  <a:pt x="730927" y="0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D6EEB4-FBA9-4485-A351-F1CE6BD5232A}"/>
              </a:ext>
            </a:extLst>
          </p:cNvPr>
          <p:cNvSpPr txBox="1"/>
          <p:nvPr/>
        </p:nvSpPr>
        <p:spPr>
          <a:xfrm>
            <a:off x="2820103" y="4951231"/>
            <a:ext cx="6551794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600" b="1" spc="600" dirty="0">
                <a:solidFill>
                  <a:srgbClr val="002060"/>
                </a:solidFill>
                <a:latin typeface="DM Sans" pitchFamily="2" charset="0"/>
              </a:rPr>
              <a:t>Thank</a:t>
            </a:r>
            <a:r>
              <a:rPr lang="en-US" sz="9600" i="1" spc="600" dirty="0">
                <a:solidFill>
                  <a:srgbClr val="54AB9A"/>
                </a:solidFill>
                <a:latin typeface="DM Sans" pitchFamily="2" charset="0"/>
              </a:rPr>
              <a:t>you</a:t>
            </a:r>
            <a:endParaRPr lang="id-ID" sz="9600" i="1" spc="600" dirty="0">
              <a:solidFill>
                <a:srgbClr val="54AB9A"/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3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212681" y="1475050"/>
            <a:ext cx="3749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DM Sans" pitchFamily="2" charset="0"/>
              </a:rPr>
              <a:t>How to login to</a:t>
            </a:r>
            <a:endParaRPr lang="id-ID" sz="4000" dirty="0">
              <a:solidFill>
                <a:schemeClr val="bg1">
                  <a:lumMod val="75000"/>
                </a:schemeClr>
              </a:solidFill>
              <a:latin typeface="DM Sans" pitchFamily="2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328129" y="2969999"/>
            <a:ext cx="1390650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12681" y="3150673"/>
            <a:ext cx="6075886" cy="167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Go to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hlinkClick r:id="rId2"/>
              </a:rPr>
              <a:t>www.DaySmartAppointments.com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Click on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Login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at the top of the page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Enter your login and password. Passwords are case sensitive.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If you forget your password, use the “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Forgot password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” link in the login box and you will receive an email with password reset instructions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328129" y="5006100"/>
            <a:ext cx="1450424" cy="274450"/>
          </a:xfrm>
          <a:prstGeom prst="roundRect">
            <a:avLst>
              <a:gd name="adj" fmla="val 50000"/>
            </a:avLst>
          </a:prstGeom>
          <a:solidFill>
            <a:srgbClr val="54A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785856" y="5018940"/>
            <a:ext cx="5597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LOGIN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F6DD7E-A20A-34FD-57A6-AB931CA1BCF7}"/>
              </a:ext>
            </a:extLst>
          </p:cNvPr>
          <p:cNvSpPr/>
          <p:nvPr/>
        </p:nvSpPr>
        <p:spPr>
          <a:xfrm>
            <a:off x="2017795" y="2154016"/>
            <a:ext cx="65624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DaySmart</a:t>
            </a:r>
            <a:r>
              <a:rPr lang="en-US" sz="4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 </a:t>
            </a:r>
            <a:r>
              <a:rPr lang="en-US" sz="4000" b="1" baseline="0" dirty="0">
                <a:solidFill>
                  <a:srgbClr val="54AB9A"/>
                </a:solidFill>
                <a:latin typeface="FK Display" pitchFamily="2" charset="0"/>
              </a:rPr>
              <a:t>Appointments</a:t>
            </a:r>
            <a:endParaRPr lang="en-US" sz="4000" b="1" dirty="0">
              <a:solidFill>
                <a:srgbClr val="54AB9A"/>
              </a:solidFill>
              <a:latin typeface="FK Display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E149231-E519-F9A0-B9E2-5CEB645DD8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328129" y="2195776"/>
            <a:ext cx="713736" cy="713736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C21A84-F037-6F6E-7D6E-64E11693D2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9" r="16899"/>
          <a:stretch/>
        </p:blipFill>
        <p:spPr>
          <a:xfrm>
            <a:off x="7288567" y="385869"/>
            <a:ext cx="4663737" cy="60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6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369132" y="357397"/>
            <a:ext cx="5453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spc="300">
                <a:solidFill>
                  <a:schemeClr val="bg1"/>
                </a:solidFill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Adding Google Maps Link to Candidate View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</p:txBody>
      </p:sp>
      <p:sp>
        <p:nvSpPr>
          <p:cNvPr id="28" name="Title 3"/>
          <p:cNvSpPr txBox="1">
            <a:spLocks/>
          </p:cNvSpPr>
          <p:nvPr/>
        </p:nvSpPr>
        <p:spPr>
          <a:xfrm>
            <a:off x="2189081" y="619728"/>
            <a:ext cx="7813839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1. Select “</a:t>
            </a:r>
            <a:r>
              <a:rPr lang="en-US" sz="3600" dirty="0">
                <a:solidFill>
                  <a:srgbClr val="54AB9A"/>
                </a:solidFill>
                <a:latin typeface="DM Sans" pitchFamily="2" charset="0"/>
              </a:rPr>
              <a:t>Pages/Text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” Tab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7B5677C-A190-4F6D-9A7A-815AFEC1B4C1}"/>
              </a:ext>
            </a:extLst>
          </p:cNvPr>
          <p:cNvSpPr/>
          <p:nvPr/>
        </p:nvSpPr>
        <p:spPr>
          <a:xfrm rot="16200000">
            <a:off x="-824180" y="5115648"/>
            <a:ext cx="2321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DaySmart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 </a:t>
            </a:r>
            <a:r>
              <a:rPr lang="en-US" sz="1400" b="1" baseline="0" dirty="0">
                <a:solidFill>
                  <a:srgbClr val="54AB9A"/>
                </a:solidFill>
                <a:latin typeface="FK Display" pitchFamily="2" charset="0"/>
              </a:rPr>
              <a:t>Appointments</a:t>
            </a:r>
            <a:endParaRPr lang="en-US" sz="1400" b="1" dirty="0">
              <a:solidFill>
                <a:srgbClr val="54AB9A"/>
              </a:solidFill>
              <a:latin typeface="FK Display" pitchFamily="2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60C6035-A1AA-4039-AC7F-AF8298892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263" y="6401682"/>
            <a:ext cx="205896" cy="205896"/>
          </a:xfrm>
          <a:prstGeom prst="rect">
            <a:avLst/>
          </a:prstGeom>
        </p:spPr>
      </p:pic>
      <p:pic>
        <p:nvPicPr>
          <p:cNvPr id="3" name="Picture 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9577F9A8-1DC2-DD19-4967-56A9B8B204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97"/>
          <a:stretch/>
        </p:blipFill>
        <p:spPr>
          <a:xfrm>
            <a:off x="1321490" y="1706661"/>
            <a:ext cx="9549019" cy="479394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5561BBC-D77B-138E-5BE1-9A01434E21EF}"/>
              </a:ext>
            </a:extLst>
          </p:cNvPr>
          <p:cNvSpPr/>
          <p:nvPr/>
        </p:nvSpPr>
        <p:spPr>
          <a:xfrm>
            <a:off x="4995169" y="2199442"/>
            <a:ext cx="479393" cy="23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80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369132" y="357397"/>
            <a:ext cx="5453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spc="300">
                <a:solidFill>
                  <a:schemeClr val="bg1"/>
                </a:solidFill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Adding Google Maps Link to Candidate View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</p:txBody>
      </p:sp>
      <p:sp>
        <p:nvSpPr>
          <p:cNvPr id="28" name="Title 3"/>
          <p:cNvSpPr txBox="1">
            <a:spLocks/>
          </p:cNvSpPr>
          <p:nvPr/>
        </p:nvSpPr>
        <p:spPr>
          <a:xfrm>
            <a:off x="2189081" y="619728"/>
            <a:ext cx="7813839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2. Select “</a:t>
            </a:r>
            <a:r>
              <a:rPr lang="en-US" sz="3600" dirty="0">
                <a:solidFill>
                  <a:srgbClr val="54AB9A"/>
                </a:solidFill>
                <a:latin typeface="DM Sans" pitchFamily="2" charset="0"/>
              </a:rPr>
              <a:t>Appointments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” Page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7B5677C-A190-4F6D-9A7A-815AFEC1B4C1}"/>
              </a:ext>
            </a:extLst>
          </p:cNvPr>
          <p:cNvSpPr/>
          <p:nvPr/>
        </p:nvSpPr>
        <p:spPr>
          <a:xfrm rot="16200000">
            <a:off x="-824180" y="5115648"/>
            <a:ext cx="2321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DaySmart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 </a:t>
            </a:r>
            <a:r>
              <a:rPr lang="en-US" sz="1400" b="1" baseline="0" dirty="0">
                <a:solidFill>
                  <a:srgbClr val="54AB9A"/>
                </a:solidFill>
                <a:latin typeface="FK Display" pitchFamily="2" charset="0"/>
              </a:rPr>
              <a:t>Appointments</a:t>
            </a:r>
            <a:endParaRPr lang="en-US" sz="1400" b="1" dirty="0">
              <a:solidFill>
                <a:srgbClr val="54AB9A"/>
              </a:solidFill>
              <a:latin typeface="FK Display" pitchFamily="2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60C6035-A1AA-4039-AC7F-AF8298892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263" y="6401682"/>
            <a:ext cx="205896" cy="2058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77F9A8-1DC2-DD19-4967-56A9B8B204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1" b="15121"/>
          <a:stretch/>
        </p:blipFill>
        <p:spPr>
          <a:xfrm>
            <a:off x="1321490" y="1706661"/>
            <a:ext cx="9549019" cy="4793942"/>
          </a:xfrm>
          <a:prstGeom prst="rect">
            <a:avLst/>
          </a:prstGeom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FD6994D-742E-2055-E66B-BAB8B67DA7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12"/>
          <a:stretch/>
        </p:blipFill>
        <p:spPr>
          <a:xfrm>
            <a:off x="1401132" y="1706661"/>
            <a:ext cx="9469376" cy="5151339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5561BBC-D77B-138E-5BE1-9A01434E21EF}"/>
              </a:ext>
            </a:extLst>
          </p:cNvPr>
          <p:cNvSpPr/>
          <p:nvPr/>
        </p:nvSpPr>
        <p:spPr>
          <a:xfrm>
            <a:off x="3441577" y="3069453"/>
            <a:ext cx="479393" cy="23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369132" y="357397"/>
            <a:ext cx="5453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spc="300">
                <a:solidFill>
                  <a:schemeClr val="bg1"/>
                </a:solidFill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Adding Google Maps Link to Candidate View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</p:txBody>
      </p:sp>
      <p:sp>
        <p:nvSpPr>
          <p:cNvPr id="28" name="Title 3"/>
          <p:cNvSpPr txBox="1">
            <a:spLocks/>
          </p:cNvSpPr>
          <p:nvPr/>
        </p:nvSpPr>
        <p:spPr>
          <a:xfrm>
            <a:off x="2189081" y="619728"/>
            <a:ext cx="7813839" cy="1096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3. Insert </a:t>
            </a:r>
            <a:r>
              <a:rPr lang="en-US" sz="3600" dirty="0">
                <a:solidFill>
                  <a:srgbClr val="54AB9A"/>
                </a:solidFill>
                <a:latin typeface="DM Sans" pitchFamily="2" charset="0"/>
              </a:rPr>
              <a:t>Google Maps Link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 To Header Text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7B5677C-A190-4F6D-9A7A-815AFEC1B4C1}"/>
              </a:ext>
            </a:extLst>
          </p:cNvPr>
          <p:cNvSpPr/>
          <p:nvPr/>
        </p:nvSpPr>
        <p:spPr>
          <a:xfrm rot="16200000">
            <a:off x="-824180" y="5115648"/>
            <a:ext cx="2321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DaySmart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 </a:t>
            </a:r>
            <a:r>
              <a:rPr lang="en-US" sz="1400" b="1" baseline="0" dirty="0">
                <a:solidFill>
                  <a:srgbClr val="54AB9A"/>
                </a:solidFill>
                <a:latin typeface="FK Display" pitchFamily="2" charset="0"/>
              </a:rPr>
              <a:t>Appointments</a:t>
            </a:r>
            <a:endParaRPr lang="en-US" sz="1400" b="1" dirty="0">
              <a:solidFill>
                <a:srgbClr val="54AB9A"/>
              </a:solidFill>
              <a:latin typeface="FK Display" pitchFamily="2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60C6035-A1AA-4039-AC7F-AF8298892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263" y="6401682"/>
            <a:ext cx="205896" cy="2058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77F9A8-1DC2-DD19-4967-56A9B8B204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1" b="15121"/>
          <a:stretch/>
        </p:blipFill>
        <p:spPr>
          <a:xfrm>
            <a:off x="1321490" y="1706661"/>
            <a:ext cx="9549019" cy="47939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D6994D-742E-2055-E66B-BAB8B67DA7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16"/>
          <a:stretch/>
        </p:blipFill>
        <p:spPr>
          <a:xfrm>
            <a:off x="1401132" y="1706661"/>
            <a:ext cx="9469376" cy="5151339"/>
          </a:xfrm>
          <a:prstGeom prst="rect">
            <a:avLst/>
          </a:prstGeom>
        </p:spPr>
      </p:pic>
      <p:sp>
        <p:nvSpPr>
          <p:cNvPr id="20" name="Title 3">
            <a:extLst>
              <a:ext uri="{FF2B5EF4-FFF2-40B4-BE49-F238E27FC236}">
                <a16:creationId xmlns:a16="http://schemas.microsoft.com/office/drawing/2014/main" id="{0172879A-3ADA-F40D-63FB-F25EA82B9371}"/>
              </a:ext>
            </a:extLst>
          </p:cNvPr>
          <p:cNvSpPr txBox="1">
            <a:spLocks/>
          </p:cNvSpPr>
          <p:nvPr/>
        </p:nvSpPr>
        <p:spPr>
          <a:xfrm>
            <a:off x="7569749" y="4471848"/>
            <a:ext cx="3221119" cy="1595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Select “</a:t>
            </a:r>
            <a:r>
              <a:rPr lang="en-US" sz="3600" dirty="0">
                <a:solidFill>
                  <a:srgbClr val="54AB9A"/>
                </a:solidFill>
                <a:latin typeface="DM Sans" pitchFamily="2" charset="0"/>
              </a:rPr>
              <a:t>Update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” To Save Changes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5561BBC-D77B-138E-5BE1-9A01434E21EF}"/>
              </a:ext>
            </a:extLst>
          </p:cNvPr>
          <p:cNvSpPr/>
          <p:nvPr/>
        </p:nvSpPr>
        <p:spPr>
          <a:xfrm>
            <a:off x="6095999" y="5827524"/>
            <a:ext cx="479393" cy="23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5561BBC-D77B-138E-5BE1-9A01434E21EF}"/>
              </a:ext>
            </a:extLst>
          </p:cNvPr>
          <p:cNvSpPr/>
          <p:nvPr/>
        </p:nvSpPr>
        <p:spPr>
          <a:xfrm>
            <a:off x="4142859" y="4351999"/>
            <a:ext cx="479393" cy="23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72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F8159E3-4D6C-4273-97C5-707FB7C81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9805"/>
            <a:ext cx="5066360" cy="67944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28624" y="2723806"/>
            <a:ext cx="68307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DM Sans" pitchFamily="2" charset="0"/>
              </a:rPr>
              <a:t>Adding Google Maps Link to</a:t>
            </a:r>
            <a:endParaRPr lang="id-ID" sz="4000" dirty="0">
              <a:solidFill>
                <a:schemeClr val="bg1">
                  <a:lumMod val="75000"/>
                </a:schemeClr>
              </a:solidFill>
              <a:latin typeface="DM Sans" pitchFamily="2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DM Sans" pitchFamily="2" charset="0"/>
              </a:rPr>
              <a:t>Email</a:t>
            </a:r>
            <a:r>
              <a:rPr lang="id-ID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 </a:t>
            </a:r>
            <a:r>
              <a:rPr lang="en-US" sz="4400" dirty="0">
                <a:solidFill>
                  <a:srgbClr val="54AB9A"/>
                </a:solidFill>
                <a:latin typeface="DM Sans" pitchFamily="2" charset="0"/>
              </a:rPr>
              <a:t>Notifications</a:t>
            </a:r>
            <a:endParaRPr lang="id-ID" sz="4400" dirty="0">
              <a:solidFill>
                <a:srgbClr val="54AB9A"/>
              </a:solidFill>
              <a:latin typeface="DM Sans" pitchFamily="2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4828624" y="4109125"/>
            <a:ext cx="1390650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EF0C800-370F-4B42-B1EC-BADDF901CEB7}"/>
              </a:ext>
            </a:extLst>
          </p:cNvPr>
          <p:cNvSpPr/>
          <p:nvPr/>
        </p:nvSpPr>
        <p:spPr>
          <a:xfrm rot="16200000">
            <a:off x="10781294" y="5115648"/>
            <a:ext cx="2321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DaySmart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 </a:t>
            </a:r>
            <a:r>
              <a:rPr lang="en-US" sz="1400" b="1" baseline="0" dirty="0">
                <a:solidFill>
                  <a:srgbClr val="54AB9A"/>
                </a:solidFill>
                <a:latin typeface="FK Display" pitchFamily="2" charset="0"/>
              </a:rPr>
              <a:t>Appointments</a:t>
            </a:r>
            <a:endParaRPr lang="en-US" sz="1400" b="1" dirty="0">
              <a:solidFill>
                <a:srgbClr val="54AB9A"/>
              </a:solidFill>
              <a:latin typeface="FK Display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70E0B37-A559-4E28-8F9E-A90D92E311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9737" y="6401682"/>
            <a:ext cx="205896" cy="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19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158344" y="357397"/>
            <a:ext cx="5875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spc="300">
                <a:solidFill>
                  <a:schemeClr val="bg1"/>
                </a:solidFill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Adding Google Maps Link to Email Notifications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</p:txBody>
      </p:sp>
      <p:sp>
        <p:nvSpPr>
          <p:cNvPr id="28" name="Title 3"/>
          <p:cNvSpPr txBox="1">
            <a:spLocks/>
          </p:cNvSpPr>
          <p:nvPr/>
        </p:nvSpPr>
        <p:spPr>
          <a:xfrm>
            <a:off x="2189081" y="619728"/>
            <a:ext cx="7813839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1. Select “</a:t>
            </a:r>
            <a:r>
              <a:rPr lang="en-US" sz="3600" dirty="0">
                <a:solidFill>
                  <a:srgbClr val="54AB9A"/>
                </a:solidFill>
                <a:latin typeface="DM Sans" pitchFamily="2" charset="0"/>
              </a:rPr>
              <a:t>Settings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” Tab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7B5677C-A190-4F6D-9A7A-815AFEC1B4C1}"/>
              </a:ext>
            </a:extLst>
          </p:cNvPr>
          <p:cNvSpPr/>
          <p:nvPr/>
        </p:nvSpPr>
        <p:spPr>
          <a:xfrm rot="16200000">
            <a:off x="-824180" y="5115648"/>
            <a:ext cx="2321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DaySmart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 </a:t>
            </a:r>
            <a:r>
              <a:rPr lang="en-US" sz="1400" b="1" baseline="0" dirty="0">
                <a:solidFill>
                  <a:srgbClr val="54AB9A"/>
                </a:solidFill>
                <a:latin typeface="FK Display" pitchFamily="2" charset="0"/>
              </a:rPr>
              <a:t>Appointments</a:t>
            </a:r>
            <a:endParaRPr lang="en-US" sz="1400" b="1" dirty="0">
              <a:solidFill>
                <a:srgbClr val="54AB9A"/>
              </a:solidFill>
              <a:latin typeface="FK Display" pitchFamily="2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60C6035-A1AA-4039-AC7F-AF8298892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263" y="6401682"/>
            <a:ext cx="205896" cy="205896"/>
          </a:xfrm>
          <a:prstGeom prst="rect">
            <a:avLst/>
          </a:prstGeom>
        </p:spPr>
      </p:pic>
      <p:pic>
        <p:nvPicPr>
          <p:cNvPr id="3" name="Picture 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9577F9A8-1DC2-DD19-4967-56A9B8B204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97"/>
          <a:stretch/>
        </p:blipFill>
        <p:spPr>
          <a:xfrm>
            <a:off x="1321490" y="1706661"/>
            <a:ext cx="9549019" cy="479394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5561BBC-D77B-138E-5BE1-9A01434E21EF}"/>
              </a:ext>
            </a:extLst>
          </p:cNvPr>
          <p:cNvSpPr/>
          <p:nvPr/>
        </p:nvSpPr>
        <p:spPr>
          <a:xfrm>
            <a:off x="9691456" y="2163931"/>
            <a:ext cx="479393" cy="23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1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158344" y="357397"/>
            <a:ext cx="5875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spc="300">
                <a:solidFill>
                  <a:schemeClr val="bg1"/>
                </a:solidFill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Adding Google Maps Link to Email Notifications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</p:txBody>
      </p:sp>
      <p:sp>
        <p:nvSpPr>
          <p:cNvPr id="28" name="Title 3"/>
          <p:cNvSpPr txBox="1">
            <a:spLocks/>
          </p:cNvSpPr>
          <p:nvPr/>
        </p:nvSpPr>
        <p:spPr>
          <a:xfrm>
            <a:off x="2189081" y="619728"/>
            <a:ext cx="7813839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2. Select “</a:t>
            </a:r>
            <a:r>
              <a:rPr lang="en-US" sz="3600" dirty="0">
                <a:solidFill>
                  <a:srgbClr val="54AB9A"/>
                </a:solidFill>
                <a:latin typeface="DM Sans" pitchFamily="2" charset="0"/>
              </a:rPr>
              <a:t>Notifications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” Setting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7B5677C-A190-4F6D-9A7A-815AFEC1B4C1}"/>
              </a:ext>
            </a:extLst>
          </p:cNvPr>
          <p:cNvSpPr/>
          <p:nvPr/>
        </p:nvSpPr>
        <p:spPr>
          <a:xfrm rot="16200000">
            <a:off x="-824180" y="5115648"/>
            <a:ext cx="2321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DaySmart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 </a:t>
            </a:r>
            <a:r>
              <a:rPr lang="en-US" sz="1400" b="1" baseline="0" dirty="0">
                <a:solidFill>
                  <a:srgbClr val="54AB9A"/>
                </a:solidFill>
                <a:latin typeface="FK Display" pitchFamily="2" charset="0"/>
              </a:rPr>
              <a:t>Appointments</a:t>
            </a:r>
            <a:endParaRPr lang="en-US" sz="1400" b="1" dirty="0">
              <a:solidFill>
                <a:srgbClr val="54AB9A"/>
              </a:solidFill>
              <a:latin typeface="FK Display" pitchFamily="2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60C6035-A1AA-4039-AC7F-AF8298892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263" y="6401682"/>
            <a:ext cx="205896" cy="205896"/>
          </a:xfrm>
          <a:prstGeom prst="rect">
            <a:avLst/>
          </a:prstGeom>
        </p:spPr>
      </p:pic>
      <p:pic>
        <p:nvPicPr>
          <p:cNvPr id="3" name="Picture 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9577F9A8-1DC2-DD19-4967-56A9B8B204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97"/>
          <a:stretch/>
        </p:blipFill>
        <p:spPr>
          <a:xfrm>
            <a:off x="1321490" y="1706661"/>
            <a:ext cx="9549019" cy="4793942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781F373-4C8B-7FF6-30E9-C6AB5F271C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9"/>
          <a:stretch/>
        </p:blipFill>
        <p:spPr>
          <a:xfrm>
            <a:off x="1321490" y="1689073"/>
            <a:ext cx="9589194" cy="5168927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5561BBC-D77B-138E-5BE1-9A01434E21EF}"/>
              </a:ext>
            </a:extLst>
          </p:cNvPr>
          <p:cNvSpPr/>
          <p:nvPr/>
        </p:nvSpPr>
        <p:spPr>
          <a:xfrm>
            <a:off x="842097" y="4596413"/>
            <a:ext cx="479393" cy="23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79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158344" y="357397"/>
            <a:ext cx="5875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spc="300">
                <a:solidFill>
                  <a:schemeClr val="bg1"/>
                </a:solidFill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Adding Google Maps Link to Email Notifications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</p:txBody>
      </p:sp>
      <p:sp>
        <p:nvSpPr>
          <p:cNvPr id="28" name="Title 3"/>
          <p:cNvSpPr txBox="1">
            <a:spLocks/>
          </p:cNvSpPr>
          <p:nvPr/>
        </p:nvSpPr>
        <p:spPr>
          <a:xfrm>
            <a:off x="2189081" y="619728"/>
            <a:ext cx="7813839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3. Select An </a:t>
            </a:r>
            <a:r>
              <a:rPr lang="en-US" sz="3600" dirty="0">
                <a:solidFill>
                  <a:srgbClr val="54AB9A"/>
                </a:solidFill>
                <a:latin typeface="DM Sans" pitchFamily="2" charset="0"/>
              </a:rPr>
              <a:t>Email Template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 To Edit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7B5677C-A190-4F6D-9A7A-815AFEC1B4C1}"/>
              </a:ext>
            </a:extLst>
          </p:cNvPr>
          <p:cNvSpPr/>
          <p:nvPr/>
        </p:nvSpPr>
        <p:spPr>
          <a:xfrm rot="16200000">
            <a:off x="-824180" y="5115648"/>
            <a:ext cx="2321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DaySmart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 </a:t>
            </a:r>
            <a:r>
              <a:rPr lang="en-US" sz="1400" b="1" baseline="0" dirty="0">
                <a:solidFill>
                  <a:srgbClr val="54AB9A"/>
                </a:solidFill>
                <a:latin typeface="FK Display" pitchFamily="2" charset="0"/>
              </a:rPr>
              <a:t>Appointments</a:t>
            </a:r>
            <a:endParaRPr lang="en-US" sz="1400" b="1" dirty="0">
              <a:solidFill>
                <a:srgbClr val="54AB9A"/>
              </a:solidFill>
              <a:latin typeface="FK Display" pitchFamily="2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60C6035-A1AA-4039-AC7F-AF8298892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263" y="6401682"/>
            <a:ext cx="205896" cy="205896"/>
          </a:xfrm>
          <a:prstGeom prst="rect">
            <a:avLst/>
          </a:prstGeom>
        </p:spPr>
      </p:pic>
      <p:pic>
        <p:nvPicPr>
          <p:cNvPr id="3" name="Picture 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9577F9A8-1DC2-DD19-4967-56A9B8B204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97"/>
          <a:stretch/>
        </p:blipFill>
        <p:spPr>
          <a:xfrm>
            <a:off x="1321490" y="1706661"/>
            <a:ext cx="9549019" cy="47939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81F373-4C8B-7FF6-30E9-C6AB5F271C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77"/>
          <a:stretch/>
        </p:blipFill>
        <p:spPr>
          <a:xfrm>
            <a:off x="1321490" y="1689073"/>
            <a:ext cx="9589194" cy="51689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822169-BBCD-8ABD-FC3A-319DBB7D4CA6}"/>
              </a:ext>
            </a:extLst>
          </p:cNvPr>
          <p:cNvSpPr/>
          <p:nvPr/>
        </p:nvSpPr>
        <p:spPr>
          <a:xfrm>
            <a:off x="3364637" y="3320249"/>
            <a:ext cx="1305017" cy="3537751"/>
          </a:xfrm>
          <a:prstGeom prst="rect">
            <a:avLst/>
          </a:prstGeom>
          <a:solidFill>
            <a:srgbClr val="54AB9A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5561BBC-D77B-138E-5BE1-9A01434E21EF}"/>
              </a:ext>
            </a:extLst>
          </p:cNvPr>
          <p:cNvSpPr/>
          <p:nvPr/>
        </p:nvSpPr>
        <p:spPr>
          <a:xfrm>
            <a:off x="2833232" y="5091343"/>
            <a:ext cx="479393" cy="23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01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66FF"/>
      </a:accent1>
      <a:accent2>
        <a:srgbClr val="00B0F0"/>
      </a:accent2>
      <a:accent3>
        <a:srgbClr val="9966FF"/>
      </a:accent3>
      <a:accent4>
        <a:srgbClr val="00B0F0"/>
      </a:accent4>
      <a:accent5>
        <a:srgbClr val="9966FF"/>
      </a:accent5>
      <a:accent6>
        <a:srgbClr val="00B0F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reau xmlns="7a61c4ba-b021-40cd-af10-78a6188bfae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B479DE97358D43AEB72738EE1F2D08" ma:contentTypeVersion="4" ma:contentTypeDescription="Create a new document." ma:contentTypeScope="" ma:versionID="a4d41b613a18788b02a9eb6ca837dfa7">
  <xsd:schema xmlns:xsd="http://www.w3.org/2001/XMLSchema" xmlns:xs="http://www.w3.org/2001/XMLSchema" xmlns:p="http://schemas.microsoft.com/office/2006/metadata/properties" xmlns:ns1="http://schemas.microsoft.com/sharepoint/v3" xmlns:ns2="10f2cb44-b37d-4693-a5c3-140ab663d372" xmlns:ns3="7a61c4ba-b021-40cd-af10-78a6188bfae5" xmlns:ns4="fb82bcdf-ea63-4554-99e3-e15ccd87b479" targetNamespace="http://schemas.microsoft.com/office/2006/metadata/properties" ma:root="true" ma:fieldsID="d3f33910585c4c2e97c304e6f603e1e6" ns1:_="" ns2:_="" ns3:_="" ns4:_="">
    <xsd:import namespace="http://schemas.microsoft.com/sharepoint/v3"/>
    <xsd:import namespace="10f2cb44-b37d-4693-a5c3-140ab663d372"/>
    <xsd:import namespace="7a61c4ba-b021-40cd-af10-78a6188bfae5"/>
    <xsd:import namespace="fb82bcdf-ea63-4554-99e3-e15ccd87b47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Bureau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2cb44-b37d-4693-a5c3-140ab663d37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1c4ba-b021-40cd-af10-78a6188bfae5" elementFormDefault="qualified">
    <xsd:import namespace="http://schemas.microsoft.com/office/2006/documentManagement/types"/>
    <xsd:import namespace="http://schemas.microsoft.com/office/infopath/2007/PartnerControls"/>
    <xsd:element name="Bureau" ma:index="13" nillable="true" ma:displayName="Bureau" ma:format="Dropdown" ma:internalName="Bureau">
      <xsd:simpleType>
        <xsd:restriction base="dms:Choice">
          <xsd:enumeration value="BCER"/>
          <xsd:enumeration value="BEI"/>
          <xsd:enumeration value="BMRS"/>
          <xsd:enumeration value="Central Benefits &amp; Payroll"/>
          <xsd:enumeration value="DIR"/>
          <xsd:enumeration value="HR Servic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2bcdf-ea63-4554-99e3-e15ccd87b47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94B1B86-B1B9-41DB-AB3A-433FD711CE6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5C34C3-A42F-4F85-9851-07661D62AEE0}"/>
</file>

<file path=customXml/itemProps3.xml><?xml version="1.0" encoding="utf-8"?>
<ds:datastoreItem xmlns:ds="http://schemas.openxmlformats.org/officeDocument/2006/customXml" ds:itemID="{6596BBD0-B15D-4309-AE81-45B00369C2D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D7F686F-B93A-4CD1-B08F-DAB07B5CC39E}"/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241</Words>
  <Application>Microsoft Office PowerPoint</Application>
  <PresentationFormat>Widescreen</PresentationFormat>
  <Paragraphs>49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DM Sans</vt:lpstr>
      <vt:lpstr>FK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 ROG</dc:creator>
  <cp:lastModifiedBy>Ryan Johnson</cp:lastModifiedBy>
  <cp:revision>92</cp:revision>
  <dcterms:created xsi:type="dcterms:W3CDTF">2018-08-17T08:14:21Z</dcterms:created>
  <dcterms:modified xsi:type="dcterms:W3CDTF">2022-07-25T22:25:40Z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0x010100E9B479DE97358D43AEB72738EE1F2D08</vt:lpwstr>
  </property>
</Properties>
</file>