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668" r:id="rId2"/>
    <p:sldMasterId id="2147483678" r:id="rId3"/>
    <p:sldMasterId id="2147483687" r:id="rId4"/>
    <p:sldMasterId id="2147483689" r:id="rId5"/>
  </p:sldMasterIdLst>
  <p:notesMasterIdLst>
    <p:notesMasterId r:id="rId30"/>
  </p:notesMasterIdLst>
  <p:handoutMasterIdLst>
    <p:handoutMasterId r:id="rId31"/>
  </p:handoutMasterIdLst>
  <p:sldIdLst>
    <p:sldId id="287" r:id="rId6"/>
    <p:sldId id="291" r:id="rId7"/>
    <p:sldId id="424" r:id="rId8"/>
    <p:sldId id="420" r:id="rId9"/>
    <p:sldId id="421" r:id="rId10"/>
    <p:sldId id="415" r:id="rId11"/>
    <p:sldId id="422" r:id="rId12"/>
    <p:sldId id="444" r:id="rId13"/>
    <p:sldId id="405" r:id="rId14"/>
    <p:sldId id="406" r:id="rId15"/>
    <p:sldId id="417" r:id="rId16"/>
    <p:sldId id="418" r:id="rId17"/>
    <p:sldId id="423" r:id="rId18"/>
    <p:sldId id="411" r:id="rId19"/>
    <p:sldId id="416" r:id="rId20"/>
    <p:sldId id="427" r:id="rId21"/>
    <p:sldId id="428" r:id="rId22"/>
    <p:sldId id="433" r:id="rId23"/>
    <p:sldId id="438" r:id="rId24"/>
    <p:sldId id="439" r:id="rId25"/>
    <p:sldId id="441" r:id="rId26"/>
    <p:sldId id="436" r:id="rId27"/>
    <p:sldId id="397" r:id="rId28"/>
    <p:sldId id="34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16A"/>
    <a:srgbClr val="008571"/>
    <a:srgbClr val="032E41"/>
    <a:srgbClr val="66B0C9"/>
    <a:srgbClr val="F7941F"/>
    <a:srgbClr val="363636"/>
    <a:srgbClr val="8FB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4"/>
    </p:cViewPr>
  </p:sorterViewPr>
  <p:notesViewPr>
    <p:cSldViewPr snapToGrid="0">
      <p:cViewPr varScale="1">
        <p:scale>
          <a:sx n="49" d="100"/>
          <a:sy n="49" d="100"/>
        </p:scale>
        <p:origin x="229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ustomXml" Target="../customXml/item4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FF2B8-AE37-0C44-BAC5-050A2C50F0E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6E701-868E-CF4A-A539-DFC7A422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52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867A2-DA0D-40B9-8FA4-05262FC6761E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2C043-7B6B-4363-890C-E31355DC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9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Head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Header All Initial Caps 44 Points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8727" y="2725271"/>
            <a:ext cx="7963105" cy="2741521"/>
          </a:xfrm>
        </p:spPr>
        <p:txBody>
          <a:bodyPr/>
          <a:lstStyle>
            <a:lvl1pPr>
              <a:defRPr sz="3400"/>
            </a:lvl1pPr>
            <a:lvl2pPr marL="685800" indent="-449263">
              <a:lnSpc>
                <a:spcPct val="100000"/>
              </a:lnSpc>
              <a:spcBef>
                <a:spcPts val="18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  <a:defRPr sz="3000" b="1">
                <a:solidFill>
                  <a:schemeClr val="accent6">
                    <a:lumMod val="75000"/>
                  </a:schemeClr>
                </a:solidFill>
              </a:defRPr>
            </a:lvl2pPr>
            <a:lvl3pPr marL="1143000" indent="-404813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 3" panose="05040102010807070707" pitchFamily="18" charset="2"/>
              <a:buChar char="Â"/>
              <a:defRPr sz="2400"/>
            </a:lvl3pPr>
          </a:lstStyle>
          <a:p>
            <a:pPr lvl="1"/>
            <a:r>
              <a:rPr lang="en-US" dirty="0"/>
              <a:t>First-level bullet #1</a:t>
            </a:r>
          </a:p>
          <a:p>
            <a:pPr lvl="2"/>
            <a:r>
              <a:rPr lang="en-US" dirty="0"/>
              <a:t>Second-level bullet #1</a:t>
            </a:r>
          </a:p>
          <a:p>
            <a:pPr lvl="2"/>
            <a:r>
              <a:rPr lang="en-US" dirty="0"/>
              <a:t>Second-level bullet #2</a:t>
            </a:r>
          </a:p>
          <a:p>
            <a:pPr lvl="1"/>
            <a:r>
              <a:rPr lang="en-US" dirty="0"/>
              <a:t>Remember that bullets must always come in pairs ― no single bullets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2250" y="1504950"/>
            <a:ext cx="8169275" cy="1076885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pPr lvl="0">
              <a:lnSpc>
                <a:spcPts val="3800"/>
              </a:lnSpc>
            </a:pPr>
            <a:r>
              <a:rPr lang="en-US" sz="3600"/>
              <a:t>Lead-in to bullet points should be sentence case:</a:t>
            </a:r>
          </a:p>
        </p:txBody>
      </p:sp>
    </p:spTree>
    <p:extLst>
      <p:ext uri="{BB962C8B-B14F-4D97-AF65-F5344CB8AC3E}">
        <p14:creationId xmlns:p14="http://schemas.microsoft.com/office/powerpoint/2010/main" val="17240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18160" y="1107905"/>
            <a:ext cx="4404360" cy="4738300"/>
          </a:xfrm>
          <a:custGeom>
            <a:avLst/>
            <a:gdLst>
              <a:gd name="connsiteX0" fmla="*/ 3459480 w 4866640"/>
              <a:gd name="connsiteY0" fmla="*/ 1372359 h 3926723"/>
              <a:gd name="connsiteX1" fmla="*/ 4184618 w 4866640"/>
              <a:gd name="connsiteY1" fmla="*/ 1372359 h 3926723"/>
              <a:gd name="connsiteX2" fmla="*/ 3822049 w 4866640"/>
              <a:gd name="connsiteY2" fmla="*/ 1997478 h 3926723"/>
              <a:gd name="connsiteX3" fmla="*/ 3822049 w 4866640"/>
              <a:gd name="connsiteY3" fmla="*/ 684411 h 3926723"/>
              <a:gd name="connsiteX4" fmla="*/ 4184618 w 4866640"/>
              <a:gd name="connsiteY4" fmla="*/ 1309530 h 3926723"/>
              <a:gd name="connsiteX5" fmla="*/ 3459480 w 4866640"/>
              <a:gd name="connsiteY5" fmla="*/ 1309530 h 3926723"/>
              <a:gd name="connsiteX6" fmla="*/ 1457960 w 4866640"/>
              <a:gd name="connsiteY6" fmla="*/ 569719 h 3926723"/>
              <a:gd name="connsiteX7" fmla="*/ 2677871 w 4866640"/>
              <a:gd name="connsiteY7" fmla="*/ 2673014 h 3926723"/>
              <a:gd name="connsiteX8" fmla="*/ 3408680 w 4866640"/>
              <a:gd name="connsiteY8" fmla="*/ 1412999 h 3926723"/>
              <a:gd name="connsiteX9" fmla="*/ 4866640 w 4866640"/>
              <a:gd name="connsiteY9" fmla="*/ 3926723 h 3926723"/>
              <a:gd name="connsiteX10" fmla="*/ 1950720 w 4866640"/>
              <a:gd name="connsiteY10" fmla="*/ 3926723 h 3926723"/>
              <a:gd name="connsiteX11" fmla="*/ 2439822 w 4866640"/>
              <a:gd name="connsiteY11" fmla="*/ 3083443 h 3926723"/>
              <a:gd name="connsiteX12" fmla="*/ 0 w 4866640"/>
              <a:gd name="connsiteY12" fmla="*/ 3083443 h 3926723"/>
              <a:gd name="connsiteX13" fmla="*/ 1217899 w 4866640"/>
              <a:gd name="connsiteY13" fmla="*/ 0 h 3926723"/>
              <a:gd name="connsiteX14" fmla="*/ 4133819 w 4866640"/>
              <a:gd name="connsiteY14" fmla="*/ 0 h 3926723"/>
              <a:gd name="connsiteX15" fmla="*/ 2675859 w 4866640"/>
              <a:gd name="connsiteY15" fmla="*/ 2513724 h 392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6640" h="3926723">
                <a:moveTo>
                  <a:pt x="3459480" y="1372359"/>
                </a:moveTo>
                <a:lnTo>
                  <a:pt x="4184618" y="1372359"/>
                </a:lnTo>
                <a:lnTo>
                  <a:pt x="3822049" y="1997478"/>
                </a:lnTo>
                <a:close/>
                <a:moveTo>
                  <a:pt x="3822049" y="684411"/>
                </a:moveTo>
                <a:lnTo>
                  <a:pt x="4184618" y="1309530"/>
                </a:lnTo>
                <a:lnTo>
                  <a:pt x="3459480" y="1309530"/>
                </a:lnTo>
                <a:close/>
                <a:moveTo>
                  <a:pt x="1457960" y="569719"/>
                </a:moveTo>
                <a:lnTo>
                  <a:pt x="2677871" y="2673014"/>
                </a:lnTo>
                <a:lnTo>
                  <a:pt x="3408680" y="1412999"/>
                </a:lnTo>
                <a:lnTo>
                  <a:pt x="4866640" y="3926723"/>
                </a:lnTo>
                <a:lnTo>
                  <a:pt x="1950720" y="3926723"/>
                </a:lnTo>
                <a:lnTo>
                  <a:pt x="2439822" y="3083443"/>
                </a:lnTo>
                <a:lnTo>
                  <a:pt x="0" y="3083443"/>
                </a:lnTo>
                <a:close/>
                <a:moveTo>
                  <a:pt x="1217899" y="0"/>
                </a:moveTo>
                <a:lnTo>
                  <a:pt x="4133819" y="0"/>
                </a:lnTo>
                <a:lnTo>
                  <a:pt x="2675859" y="25137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1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AAE518D-BD66-46F9-9329-A57F783A6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2336" y="0"/>
            <a:ext cx="3407838" cy="6858000"/>
          </a:xfrm>
          <a:custGeom>
            <a:avLst/>
            <a:gdLst>
              <a:gd name="connsiteX0" fmla="*/ 2549308 w 4543784"/>
              <a:gd name="connsiteY0" fmla="*/ 6083541 h 6858000"/>
              <a:gd name="connsiteX1" fmla="*/ 4367607 w 4543784"/>
              <a:gd name="connsiteY1" fmla="*/ 6083541 h 6858000"/>
              <a:gd name="connsiteX2" fmla="*/ 4543784 w 4543784"/>
              <a:gd name="connsiteY2" fmla="*/ 6259718 h 6858000"/>
              <a:gd name="connsiteX3" fmla="*/ 4543784 w 4543784"/>
              <a:gd name="connsiteY3" fmla="*/ 6858000 h 6858000"/>
              <a:gd name="connsiteX4" fmla="*/ 2373131 w 4543784"/>
              <a:gd name="connsiteY4" fmla="*/ 6858000 h 6858000"/>
              <a:gd name="connsiteX5" fmla="*/ 2373131 w 4543784"/>
              <a:gd name="connsiteY5" fmla="*/ 6259718 h 6858000"/>
              <a:gd name="connsiteX6" fmla="*/ 2549308 w 4543784"/>
              <a:gd name="connsiteY6" fmla="*/ 6083541 h 6858000"/>
              <a:gd name="connsiteX7" fmla="*/ 176177 w 4543784"/>
              <a:gd name="connsiteY7" fmla="*/ 6078404 h 6858000"/>
              <a:gd name="connsiteX8" fmla="*/ 1994476 w 4543784"/>
              <a:gd name="connsiteY8" fmla="*/ 6078404 h 6858000"/>
              <a:gd name="connsiteX9" fmla="*/ 2170653 w 4543784"/>
              <a:gd name="connsiteY9" fmla="*/ 6254581 h 6858000"/>
              <a:gd name="connsiteX10" fmla="*/ 2170653 w 4543784"/>
              <a:gd name="connsiteY10" fmla="*/ 6858000 h 6858000"/>
              <a:gd name="connsiteX11" fmla="*/ 0 w 4543784"/>
              <a:gd name="connsiteY11" fmla="*/ 6858000 h 6858000"/>
              <a:gd name="connsiteX12" fmla="*/ 0 w 4543784"/>
              <a:gd name="connsiteY12" fmla="*/ 6254581 h 6858000"/>
              <a:gd name="connsiteX13" fmla="*/ 176177 w 4543784"/>
              <a:gd name="connsiteY13" fmla="*/ 6078404 h 6858000"/>
              <a:gd name="connsiteX14" fmla="*/ 2549308 w 4543784"/>
              <a:gd name="connsiteY14" fmla="*/ 3918915 h 6858000"/>
              <a:gd name="connsiteX15" fmla="*/ 4367607 w 4543784"/>
              <a:gd name="connsiteY15" fmla="*/ 3918915 h 6858000"/>
              <a:gd name="connsiteX16" fmla="*/ 4543784 w 4543784"/>
              <a:gd name="connsiteY16" fmla="*/ 4095092 h 6858000"/>
              <a:gd name="connsiteX17" fmla="*/ 4543784 w 4543784"/>
              <a:gd name="connsiteY17" fmla="*/ 5655421 h 6858000"/>
              <a:gd name="connsiteX18" fmla="*/ 4367607 w 4543784"/>
              <a:gd name="connsiteY18" fmla="*/ 5831598 h 6858000"/>
              <a:gd name="connsiteX19" fmla="*/ 2549308 w 4543784"/>
              <a:gd name="connsiteY19" fmla="*/ 5831598 h 6858000"/>
              <a:gd name="connsiteX20" fmla="*/ 2373131 w 4543784"/>
              <a:gd name="connsiteY20" fmla="*/ 5655421 h 6858000"/>
              <a:gd name="connsiteX21" fmla="*/ 2373131 w 4543784"/>
              <a:gd name="connsiteY21" fmla="*/ 4095092 h 6858000"/>
              <a:gd name="connsiteX22" fmla="*/ 2549308 w 4543784"/>
              <a:gd name="connsiteY22" fmla="*/ 3918915 h 6858000"/>
              <a:gd name="connsiteX23" fmla="*/ 176177 w 4543784"/>
              <a:gd name="connsiteY23" fmla="*/ 3913778 h 6858000"/>
              <a:gd name="connsiteX24" fmla="*/ 1994476 w 4543784"/>
              <a:gd name="connsiteY24" fmla="*/ 3913778 h 6858000"/>
              <a:gd name="connsiteX25" fmla="*/ 2170653 w 4543784"/>
              <a:gd name="connsiteY25" fmla="*/ 4089955 h 6858000"/>
              <a:gd name="connsiteX26" fmla="*/ 2170653 w 4543784"/>
              <a:gd name="connsiteY26" fmla="*/ 5650284 h 6858000"/>
              <a:gd name="connsiteX27" fmla="*/ 1994476 w 4543784"/>
              <a:gd name="connsiteY27" fmla="*/ 5826461 h 6858000"/>
              <a:gd name="connsiteX28" fmla="*/ 176177 w 4543784"/>
              <a:gd name="connsiteY28" fmla="*/ 5826461 h 6858000"/>
              <a:gd name="connsiteX29" fmla="*/ 0 w 4543784"/>
              <a:gd name="connsiteY29" fmla="*/ 5650284 h 6858000"/>
              <a:gd name="connsiteX30" fmla="*/ 0 w 4543784"/>
              <a:gd name="connsiteY30" fmla="*/ 4089955 h 6858000"/>
              <a:gd name="connsiteX31" fmla="*/ 176177 w 4543784"/>
              <a:gd name="connsiteY31" fmla="*/ 3913778 h 6858000"/>
              <a:gd name="connsiteX32" fmla="*/ 2549308 w 4543784"/>
              <a:gd name="connsiteY32" fmla="*/ 1754290 h 6858000"/>
              <a:gd name="connsiteX33" fmla="*/ 4367607 w 4543784"/>
              <a:gd name="connsiteY33" fmla="*/ 1754290 h 6858000"/>
              <a:gd name="connsiteX34" fmla="*/ 4543784 w 4543784"/>
              <a:gd name="connsiteY34" fmla="*/ 1930466 h 6858000"/>
              <a:gd name="connsiteX35" fmla="*/ 4543784 w 4543784"/>
              <a:gd name="connsiteY35" fmla="*/ 3490795 h 6858000"/>
              <a:gd name="connsiteX36" fmla="*/ 4367607 w 4543784"/>
              <a:gd name="connsiteY36" fmla="*/ 3666973 h 6858000"/>
              <a:gd name="connsiteX37" fmla="*/ 2549308 w 4543784"/>
              <a:gd name="connsiteY37" fmla="*/ 3666973 h 6858000"/>
              <a:gd name="connsiteX38" fmla="*/ 2373131 w 4543784"/>
              <a:gd name="connsiteY38" fmla="*/ 3490795 h 6858000"/>
              <a:gd name="connsiteX39" fmla="*/ 2373131 w 4543784"/>
              <a:gd name="connsiteY39" fmla="*/ 1930466 h 6858000"/>
              <a:gd name="connsiteX40" fmla="*/ 2549308 w 4543784"/>
              <a:gd name="connsiteY40" fmla="*/ 1754290 h 6858000"/>
              <a:gd name="connsiteX41" fmla="*/ 176177 w 4543784"/>
              <a:gd name="connsiteY41" fmla="*/ 1749153 h 6858000"/>
              <a:gd name="connsiteX42" fmla="*/ 1994476 w 4543784"/>
              <a:gd name="connsiteY42" fmla="*/ 1749153 h 6858000"/>
              <a:gd name="connsiteX43" fmla="*/ 2170653 w 4543784"/>
              <a:gd name="connsiteY43" fmla="*/ 1925330 h 6858000"/>
              <a:gd name="connsiteX44" fmla="*/ 2170653 w 4543784"/>
              <a:gd name="connsiteY44" fmla="*/ 3485658 h 6858000"/>
              <a:gd name="connsiteX45" fmla="*/ 1994476 w 4543784"/>
              <a:gd name="connsiteY45" fmla="*/ 3661836 h 6858000"/>
              <a:gd name="connsiteX46" fmla="*/ 176177 w 4543784"/>
              <a:gd name="connsiteY46" fmla="*/ 3661836 h 6858000"/>
              <a:gd name="connsiteX47" fmla="*/ 0 w 4543784"/>
              <a:gd name="connsiteY47" fmla="*/ 3485658 h 6858000"/>
              <a:gd name="connsiteX48" fmla="*/ 0 w 4543784"/>
              <a:gd name="connsiteY48" fmla="*/ 1925330 h 6858000"/>
              <a:gd name="connsiteX49" fmla="*/ 176177 w 4543784"/>
              <a:gd name="connsiteY49" fmla="*/ 1749153 h 6858000"/>
              <a:gd name="connsiteX50" fmla="*/ 2373131 w 4543784"/>
              <a:gd name="connsiteY50" fmla="*/ 0 h 6858000"/>
              <a:gd name="connsiteX51" fmla="*/ 4543784 w 4543784"/>
              <a:gd name="connsiteY51" fmla="*/ 0 h 6858000"/>
              <a:gd name="connsiteX52" fmla="*/ 4543784 w 4543784"/>
              <a:gd name="connsiteY52" fmla="*/ 1391091 h 6858000"/>
              <a:gd name="connsiteX53" fmla="*/ 4367607 w 4543784"/>
              <a:gd name="connsiteY53" fmla="*/ 1567268 h 6858000"/>
              <a:gd name="connsiteX54" fmla="*/ 2549308 w 4543784"/>
              <a:gd name="connsiteY54" fmla="*/ 1567268 h 6858000"/>
              <a:gd name="connsiteX55" fmla="*/ 2373131 w 4543784"/>
              <a:gd name="connsiteY55" fmla="*/ 1391091 h 6858000"/>
              <a:gd name="connsiteX56" fmla="*/ 0 w 4543784"/>
              <a:gd name="connsiteY56" fmla="*/ 0 h 6858000"/>
              <a:gd name="connsiteX57" fmla="*/ 2170653 w 4543784"/>
              <a:gd name="connsiteY57" fmla="*/ 0 h 6858000"/>
              <a:gd name="connsiteX58" fmla="*/ 2170653 w 4543784"/>
              <a:gd name="connsiteY58" fmla="*/ 1385954 h 6858000"/>
              <a:gd name="connsiteX59" fmla="*/ 1994476 w 4543784"/>
              <a:gd name="connsiteY59" fmla="*/ 1562131 h 6858000"/>
              <a:gd name="connsiteX60" fmla="*/ 176177 w 4543784"/>
              <a:gd name="connsiteY60" fmla="*/ 1562131 h 6858000"/>
              <a:gd name="connsiteX61" fmla="*/ 0 w 4543784"/>
              <a:gd name="connsiteY61" fmla="*/ 13859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543784" h="6858000">
                <a:moveTo>
                  <a:pt x="2549308" y="6083541"/>
                </a:moveTo>
                <a:lnTo>
                  <a:pt x="4367607" y="6083541"/>
                </a:lnTo>
                <a:cubicBezTo>
                  <a:pt x="4464907" y="6083541"/>
                  <a:pt x="4543784" y="6162418"/>
                  <a:pt x="4543784" y="6259718"/>
                </a:cubicBezTo>
                <a:lnTo>
                  <a:pt x="4543784" y="6858000"/>
                </a:lnTo>
                <a:lnTo>
                  <a:pt x="2373131" y="6858000"/>
                </a:lnTo>
                <a:lnTo>
                  <a:pt x="2373131" y="6259718"/>
                </a:lnTo>
                <a:cubicBezTo>
                  <a:pt x="2373131" y="6162418"/>
                  <a:pt x="2452008" y="6083541"/>
                  <a:pt x="2549308" y="6083541"/>
                </a:cubicBezTo>
                <a:close/>
                <a:moveTo>
                  <a:pt x="176177" y="6078404"/>
                </a:moveTo>
                <a:lnTo>
                  <a:pt x="1994476" y="6078404"/>
                </a:lnTo>
                <a:cubicBezTo>
                  <a:pt x="2091776" y="6078404"/>
                  <a:pt x="2170653" y="6157281"/>
                  <a:pt x="2170653" y="6254581"/>
                </a:cubicBezTo>
                <a:lnTo>
                  <a:pt x="2170653" y="6858000"/>
                </a:lnTo>
                <a:lnTo>
                  <a:pt x="0" y="6858000"/>
                </a:lnTo>
                <a:lnTo>
                  <a:pt x="0" y="6254581"/>
                </a:lnTo>
                <a:cubicBezTo>
                  <a:pt x="0" y="6157281"/>
                  <a:pt x="78877" y="6078404"/>
                  <a:pt x="176177" y="6078404"/>
                </a:cubicBezTo>
                <a:close/>
                <a:moveTo>
                  <a:pt x="2549308" y="3918915"/>
                </a:moveTo>
                <a:lnTo>
                  <a:pt x="4367607" y="3918915"/>
                </a:lnTo>
                <a:cubicBezTo>
                  <a:pt x="4464907" y="3918915"/>
                  <a:pt x="4543784" y="3997792"/>
                  <a:pt x="4543784" y="4095092"/>
                </a:cubicBezTo>
                <a:lnTo>
                  <a:pt x="4543784" y="5655421"/>
                </a:lnTo>
                <a:cubicBezTo>
                  <a:pt x="4543784" y="5752721"/>
                  <a:pt x="4464907" y="5831598"/>
                  <a:pt x="4367607" y="5831598"/>
                </a:cubicBezTo>
                <a:lnTo>
                  <a:pt x="2549308" y="5831598"/>
                </a:lnTo>
                <a:cubicBezTo>
                  <a:pt x="2452008" y="5831598"/>
                  <a:pt x="2373131" y="5752721"/>
                  <a:pt x="2373131" y="5655421"/>
                </a:cubicBezTo>
                <a:lnTo>
                  <a:pt x="2373131" y="4095092"/>
                </a:lnTo>
                <a:cubicBezTo>
                  <a:pt x="2373131" y="3997792"/>
                  <a:pt x="2452008" y="3918915"/>
                  <a:pt x="2549308" y="3918915"/>
                </a:cubicBezTo>
                <a:close/>
                <a:moveTo>
                  <a:pt x="176177" y="3913778"/>
                </a:moveTo>
                <a:lnTo>
                  <a:pt x="1994476" y="3913778"/>
                </a:lnTo>
                <a:cubicBezTo>
                  <a:pt x="2091776" y="3913778"/>
                  <a:pt x="2170653" y="3992655"/>
                  <a:pt x="2170653" y="4089955"/>
                </a:cubicBezTo>
                <a:lnTo>
                  <a:pt x="2170653" y="5650284"/>
                </a:lnTo>
                <a:cubicBezTo>
                  <a:pt x="2170653" y="5747584"/>
                  <a:pt x="2091776" y="5826461"/>
                  <a:pt x="1994476" y="5826461"/>
                </a:cubicBezTo>
                <a:lnTo>
                  <a:pt x="176177" y="5826461"/>
                </a:lnTo>
                <a:cubicBezTo>
                  <a:pt x="78877" y="5826461"/>
                  <a:pt x="0" y="5747584"/>
                  <a:pt x="0" y="5650284"/>
                </a:cubicBezTo>
                <a:lnTo>
                  <a:pt x="0" y="4089955"/>
                </a:lnTo>
                <a:cubicBezTo>
                  <a:pt x="0" y="3992655"/>
                  <a:pt x="78877" y="3913778"/>
                  <a:pt x="176177" y="3913778"/>
                </a:cubicBezTo>
                <a:close/>
                <a:moveTo>
                  <a:pt x="2549308" y="1754290"/>
                </a:moveTo>
                <a:lnTo>
                  <a:pt x="4367607" y="1754290"/>
                </a:lnTo>
                <a:cubicBezTo>
                  <a:pt x="4464907" y="1754290"/>
                  <a:pt x="4543784" y="1833167"/>
                  <a:pt x="4543784" y="1930466"/>
                </a:cubicBezTo>
                <a:lnTo>
                  <a:pt x="4543784" y="3490795"/>
                </a:lnTo>
                <a:cubicBezTo>
                  <a:pt x="4543784" y="3588095"/>
                  <a:pt x="4464907" y="3666973"/>
                  <a:pt x="4367607" y="3666973"/>
                </a:cubicBezTo>
                <a:lnTo>
                  <a:pt x="2549308" y="3666973"/>
                </a:lnTo>
                <a:cubicBezTo>
                  <a:pt x="2452008" y="3666973"/>
                  <a:pt x="2373131" y="3588095"/>
                  <a:pt x="2373131" y="3490795"/>
                </a:cubicBezTo>
                <a:lnTo>
                  <a:pt x="2373131" y="1930466"/>
                </a:lnTo>
                <a:cubicBezTo>
                  <a:pt x="2373131" y="1833167"/>
                  <a:pt x="2452008" y="1754290"/>
                  <a:pt x="2549308" y="1754290"/>
                </a:cubicBezTo>
                <a:close/>
                <a:moveTo>
                  <a:pt x="176177" y="1749153"/>
                </a:moveTo>
                <a:lnTo>
                  <a:pt x="1994476" y="1749153"/>
                </a:lnTo>
                <a:cubicBezTo>
                  <a:pt x="2091776" y="1749153"/>
                  <a:pt x="2170653" y="1828030"/>
                  <a:pt x="2170653" y="1925330"/>
                </a:cubicBezTo>
                <a:lnTo>
                  <a:pt x="2170653" y="3485658"/>
                </a:lnTo>
                <a:cubicBezTo>
                  <a:pt x="2170653" y="3582959"/>
                  <a:pt x="2091776" y="3661836"/>
                  <a:pt x="1994476" y="3661836"/>
                </a:cubicBezTo>
                <a:lnTo>
                  <a:pt x="176177" y="3661836"/>
                </a:lnTo>
                <a:cubicBezTo>
                  <a:pt x="78877" y="3661836"/>
                  <a:pt x="0" y="3582959"/>
                  <a:pt x="0" y="3485658"/>
                </a:cubicBezTo>
                <a:lnTo>
                  <a:pt x="0" y="1925330"/>
                </a:lnTo>
                <a:cubicBezTo>
                  <a:pt x="0" y="1828030"/>
                  <a:pt x="78877" y="1749153"/>
                  <a:pt x="176177" y="1749153"/>
                </a:cubicBezTo>
                <a:close/>
                <a:moveTo>
                  <a:pt x="2373131" y="0"/>
                </a:moveTo>
                <a:lnTo>
                  <a:pt x="4543784" y="0"/>
                </a:lnTo>
                <a:lnTo>
                  <a:pt x="4543784" y="1391091"/>
                </a:lnTo>
                <a:cubicBezTo>
                  <a:pt x="4543784" y="1488391"/>
                  <a:pt x="4464907" y="1567268"/>
                  <a:pt x="4367607" y="1567268"/>
                </a:cubicBezTo>
                <a:lnTo>
                  <a:pt x="2549308" y="1567268"/>
                </a:lnTo>
                <a:cubicBezTo>
                  <a:pt x="2452008" y="1567268"/>
                  <a:pt x="2373131" y="1488391"/>
                  <a:pt x="2373131" y="1391091"/>
                </a:cubicBezTo>
                <a:close/>
                <a:moveTo>
                  <a:pt x="0" y="0"/>
                </a:moveTo>
                <a:lnTo>
                  <a:pt x="2170653" y="0"/>
                </a:lnTo>
                <a:lnTo>
                  <a:pt x="2170653" y="1385954"/>
                </a:lnTo>
                <a:cubicBezTo>
                  <a:pt x="2170653" y="1483254"/>
                  <a:pt x="2091776" y="1562131"/>
                  <a:pt x="1994476" y="1562131"/>
                </a:cubicBezTo>
                <a:lnTo>
                  <a:pt x="176177" y="1562131"/>
                </a:lnTo>
                <a:cubicBezTo>
                  <a:pt x="78877" y="1562131"/>
                  <a:pt x="0" y="1483254"/>
                  <a:pt x="0" y="13859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-2073729" y="-2808514"/>
            <a:ext cx="7037615" cy="8686801"/>
          </a:xfrm>
          <a:custGeom>
            <a:avLst/>
            <a:gdLst>
              <a:gd name="connsiteX0" fmla="*/ 5823855 w 9383486"/>
              <a:gd name="connsiteY0" fmla="*/ 5072744 h 8686801"/>
              <a:gd name="connsiteX1" fmla="*/ 7630883 w 9383486"/>
              <a:gd name="connsiteY1" fmla="*/ 6879773 h 8686801"/>
              <a:gd name="connsiteX2" fmla="*/ 5823855 w 9383486"/>
              <a:gd name="connsiteY2" fmla="*/ 8686801 h 8686801"/>
              <a:gd name="connsiteX3" fmla="*/ 4016826 w 9383486"/>
              <a:gd name="connsiteY3" fmla="*/ 6879773 h 8686801"/>
              <a:gd name="connsiteX4" fmla="*/ 2786743 w 9383486"/>
              <a:gd name="connsiteY4" fmla="*/ 2111829 h 8686801"/>
              <a:gd name="connsiteX5" fmla="*/ 5573486 w 9383486"/>
              <a:gd name="connsiteY5" fmla="*/ 4898572 h 8686801"/>
              <a:gd name="connsiteX6" fmla="*/ 2786743 w 9383486"/>
              <a:gd name="connsiteY6" fmla="*/ 7685315 h 8686801"/>
              <a:gd name="connsiteX7" fmla="*/ 0 w 9383486"/>
              <a:gd name="connsiteY7" fmla="*/ 4898572 h 8686801"/>
              <a:gd name="connsiteX8" fmla="*/ 6596743 w 9383486"/>
              <a:gd name="connsiteY8" fmla="*/ 0 h 8686801"/>
              <a:gd name="connsiteX9" fmla="*/ 9383486 w 9383486"/>
              <a:gd name="connsiteY9" fmla="*/ 2786743 h 8686801"/>
              <a:gd name="connsiteX10" fmla="*/ 6596743 w 9383486"/>
              <a:gd name="connsiteY10" fmla="*/ 5573486 h 8686801"/>
              <a:gd name="connsiteX11" fmla="*/ 3810000 w 9383486"/>
              <a:gd name="connsiteY11" fmla="*/ 2786743 h 868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83486" h="8686801">
                <a:moveTo>
                  <a:pt x="5823855" y="5072744"/>
                </a:moveTo>
                <a:lnTo>
                  <a:pt x="7630883" y="6879773"/>
                </a:lnTo>
                <a:lnTo>
                  <a:pt x="5823855" y="8686801"/>
                </a:lnTo>
                <a:lnTo>
                  <a:pt x="4016826" y="6879773"/>
                </a:lnTo>
                <a:close/>
                <a:moveTo>
                  <a:pt x="2786743" y="2111829"/>
                </a:moveTo>
                <a:lnTo>
                  <a:pt x="5573486" y="4898572"/>
                </a:lnTo>
                <a:lnTo>
                  <a:pt x="2786743" y="7685315"/>
                </a:lnTo>
                <a:lnTo>
                  <a:pt x="0" y="4898572"/>
                </a:lnTo>
                <a:close/>
                <a:moveTo>
                  <a:pt x="6596743" y="0"/>
                </a:moveTo>
                <a:lnTo>
                  <a:pt x="9383486" y="2786743"/>
                </a:lnTo>
                <a:lnTo>
                  <a:pt x="6596743" y="5573486"/>
                </a:lnTo>
                <a:lnTo>
                  <a:pt x="3810000" y="2786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9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993774" y="816395"/>
            <a:ext cx="2723556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732418" y="2410198"/>
            <a:ext cx="2723556" cy="3631408"/>
          </a:xfrm>
          <a:custGeom>
            <a:avLst/>
            <a:gdLst>
              <a:gd name="connsiteX0" fmla="*/ 1815704 w 3631408"/>
              <a:gd name="connsiteY0" fmla="*/ 0 h 3631408"/>
              <a:gd name="connsiteX1" fmla="*/ 3631408 w 3631408"/>
              <a:gd name="connsiteY1" fmla="*/ 1815704 h 3631408"/>
              <a:gd name="connsiteX2" fmla="*/ 1815704 w 3631408"/>
              <a:gd name="connsiteY2" fmla="*/ 3631408 h 3631408"/>
              <a:gd name="connsiteX3" fmla="*/ 0 w 3631408"/>
              <a:gd name="connsiteY3" fmla="*/ 1815704 h 363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631408">
                <a:moveTo>
                  <a:pt x="1815704" y="0"/>
                </a:moveTo>
                <a:lnTo>
                  <a:pt x="3631408" y="1815704"/>
                </a:lnTo>
                <a:lnTo>
                  <a:pt x="1815704" y="3631408"/>
                </a:lnTo>
                <a:lnTo>
                  <a:pt x="0" y="1815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17080" y="1526124"/>
            <a:ext cx="1659227" cy="2212302"/>
          </a:xfrm>
          <a:custGeom>
            <a:avLst/>
            <a:gdLst>
              <a:gd name="connsiteX0" fmla="*/ 1106151 w 2212302"/>
              <a:gd name="connsiteY0" fmla="*/ 0 h 2212302"/>
              <a:gd name="connsiteX1" fmla="*/ 2212302 w 2212302"/>
              <a:gd name="connsiteY1" fmla="*/ 1106151 h 2212302"/>
              <a:gd name="connsiteX2" fmla="*/ 1106151 w 2212302"/>
              <a:gd name="connsiteY2" fmla="*/ 2212302 h 2212302"/>
              <a:gd name="connsiteX3" fmla="*/ 0 w 2212302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2" h="2212302">
                <a:moveTo>
                  <a:pt x="1106151" y="0"/>
                </a:moveTo>
                <a:lnTo>
                  <a:pt x="2212302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4073313" y="3119762"/>
            <a:ext cx="1659226" cy="2212302"/>
          </a:xfrm>
          <a:custGeom>
            <a:avLst/>
            <a:gdLst>
              <a:gd name="connsiteX0" fmla="*/ 1106151 w 2212301"/>
              <a:gd name="connsiteY0" fmla="*/ 0 h 2212302"/>
              <a:gd name="connsiteX1" fmla="*/ 2212301 w 2212301"/>
              <a:gd name="connsiteY1" fmla="*/ 1106151 h 2212302"/>
              <a:gd name="connsiteX2" fmla="*/ 1106151 w 2212301"/>
              <a:gd name="connsiteY2" fmla="*/ 2212302 h 2212302"/>
              <a:gd name="connsiteX3" fmla="*/ 0 w 2212301"/>
              <a:gd name="connsiteY3" fmla="*/ 1106151 h 22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301" h="2212302">
                <a:moveTo>
                  <a:pt x="1106151" y="0"/>
                </a:moveTo>
                <a:lnTo>
                  <a:pt x="2212301" y="1106151"/>
                </a:lnTo>
                <a:lnTo>
                  <a:pt x="1106151" y="2212302"/>
                </a:lnTo>
                <a:lnTo>
                  <a:pt x="0" y="1106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469900" sx="102000" sy="102000" algn="ctr" rotWithShape="0">
              <a:prstClr val="black">
                <a:alpha val="1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0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78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005CB3-9D3D-4D31-B0F1-7CF581512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374" y="1767925"/>
            <a:ext cx="2525688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BAE667-4615-407B-B6CA-2DBD3AE31B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0466" y="1767925"/>
            <a:ext cx="2525688" cy="3322153"/>
          </a:xfrm>
          <a:custGeom>
            <a:avLst/>
            <a:gdLst>
              <a:gd name="connsiteX0" fmla="*/ 1690616 w 3367584"/>
              <a:gd name="connsiteY0" fmla="*/ 1682675 h 3322153"/>
              <a:gd name="connsiteX1" fmla="*/ 2510355 w 3367584"/>
              <a:gd name="connsiteY1" fmla="*/ 2502414 h 3322153"/>
              <a:gd name="connsiteX2" fmla="*/ 1690616 w 3367584"/>
              <a:gd name="connsiteY2" fmla="*/ 3322153 h 3322153"/>
              <a:gd name="connsiteX3" fmla="*/ 870877 w 3367584"/>
              <a:gd name="connsiteY3" fmla="*/ 2502414 h 3322153"/>
              <a:gd name="connsiteX4" fmla="*/ 2547845 w 3367584"/>
              <a:gd name="connsiteY4" fmla="*/ 849288 h 3322153"/>
              <a:gd name="connsiteX5" fmla="*/ 3367584 w 3367584"/>
              <a:gd name="connsiteY5" fmla="*/ 1669027 h 3322153"/>
              <a:gd name="connsiteX6" fmla="*/ 2547845 w 3367584"/>
              <a:gd name="connsiteY6" fmla="*/ 2488766 h 3322153"/>
              <a:gd name="connsiteX7" fmla="*/ 1728106 w 3367584"/>
              <a:gd name="connsiteY7" fmla="*/ 1669027 h 3322153"/>
              <a:gd name="connsiteX8" fmla="*/ 819739 w 3367584"/>
              <a:gd name="connsiteY8" fmla="*/ 849288 h 3322153"/>
              <a:gd name="connsiteX9" fmla="*/ 1639478 w 3367584"/>
              <a:gd name="connsiteY9" fmla="*/ 1669027 h 3322153"/>
              <a:gd name="connsiteX10" fmla="*/ 819739 w 3367584"/>
              <a:gd name="connsiteY10" fmla="*/ 2488766 h 3322153"/>
              <a:gd name="connsiteX11" fmla="*/ 0 w 3367584"/>
              <a:gd name="connsiteY11" fmla="*/ 1669027 h 3322153"/>
              <a:gd name="connsiteX12" fmla="*/ 1690616 w 3367584"/>
              <a:gd name="connsiteY12" fmla="*/ 0 h 3322153"/>
              <a:gd name="connsiteX13" fmla="*/ 2510355 w 3367584"/>
              <a:gd name="connsiteY13" fmla="*/ 819739 h 3322153"/>
              <a:gd name="connsiteX14" fmla="*/ 1690616 w 3367584"/>
              <a:gd name="connsiteY14" fmla="*/ 1639478 h 3322153"/>
              <a:gd name="connsiteX15" fmla="*/ 870877 w 3367584"/>
              <a:gd name="connsiteY15" fmla="*/ 819739 h 332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7584" h="3322153">
                <a:moveTo>
                  <a:pt x="1690616" y="1682675"/>
                </a:moveTo>
                <a:lnTo>
                  <a:pt x="2510355" y="2502414"/>
                </a:lnTo>
                <a:lnTo>
                  <a:pt x="1690616" y="3322153"/>
                </a:lnTo>
                <a:lnTo>
                  <a:pt x="870877" y="2502414"/>
                </a:lnTo>
                <a:close/>
                <a:moveTo>
                  <a:pt x="2547845" y="849288"/>
                </a:moveTo>
                <a:lnTo>
                  <a:pt x="3367584" y="1669027"/>
                </a:lnTo>
                <a:lnTo>
                  <a:pt x="2547845" y="2488766"/>
                </a:lnTo>
                <a:lnTo>
                  <a:pt x="1728106" y="1669027"/>
                </a:lnTo>
                <a:close/>
                <a:moveTo>
                  <a:pt x="819739" y="849288"/>
                </a:moveTo>
                <a:lnTo>
                  <a:pt x="1639478" y="1669027"/>
                </a:lnTo>
                <a:lnTo>
                  <a:pt x="819739" y="2488766"/>
                </a:lnTo>
                <a:lnTo>
                  <a:pt x="0" y="1669027"/>
                </a:lnTo>
                <a:close/>
                <a:moveTo>
                  <a:pt x="1690616" y="0"/>
                </a:moveTo>
                <a:lnTo>
                  <a:pt x="2510355" y="819739"/>
                </a:lnTo>
                <a:lnTo>
                  <a:pt x="1690616" y="1639478"/>
                </a:lnTo>
                <a:lnTo>
                  <a:pt x="870877" y="8197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A953C64-DB5E-4E54-B06D-515B69D398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68965" y="624954"/>
            <a:ext cx="4206069" cy="5608092"/>
          </a:xfrm>
          <a:custGeom>
            <a:avLst/>
            <a:gdLst>
              <a:gd name="connsiteX0" fmla="*/ 2804046 w 5608092"/>
              <a:gd name="connsiteY0" fmla="*/ 0 h 5608092"/>
              <a:gd name="connsiteX1" fmla="*/ 5608092 w 5608092"/>
              <a:gd name="connsiteY1" fmla="*/ 2804046 h 5608092"/>
              <a:gd name="connsiteX2" fmla="*/ 2804046 w 5608092"/>
              <a:gd name="connsiteY2" fmla="*/ 5608092 h 5608092"/>
              <a:gd name="connsiteX3" fmla="*/ 0 w 5608092"/>
              <a:gd name="connsiteY3" fmla="*/ 2804046 h 560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092" h="5608092">
                <a:moveTo>
                  <a:pt x="2804046" y="0"/>
                </a:moveTo>
                <a:lnTo>
                  <a:pt x="5608092" y="2804046"/>
                </a:lnTo>
                <a:lnTo>
                  <a:pt x="2804046" y="5608092"/>
                </a:lnTo>
                <a:lnTo>
                  <a:pt x="0" y="2804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94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Header Calibri 44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7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,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2251" y="1778050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373880" y="1922449"/>
            <a:ext cx="4649472" cy="3564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paragraph of copy in Calibri</a:t>
            </a:r>
            <a:r>
              <a:rPr lang="en-US" sz="3200" b="1" baseline="0">
                <a:solidFill>
                  <a:schemeClr val="tx2"/>
                </a:solidFill>
                <a:latin typeface="+mn-lt"/>
              </a:rPr>
              <a:t> bold, set flush-left. Text can be dark blue, gray, black, or orange.</a:t>
            </a:r>
            <a:endParaRPr lang="en-US" sz="3200" b="1">
              <a:solidFill>
                <a:schemeClr val="tx2"/>
              </a:solidFill>
              <a:latin typeface="+mn-lt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ullets,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Header Calibri 44 Points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04799" y="1778000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29100" y="1888627"/>
            <a:ext cx="4740400" cy="2970244"/>
          </a:xfrm>
          <a:prstGeom prst="rect">
            <a:avLst/>
          </a:prstGeom>
        </p:spPr>
        <p:txBody>
          <a:bodyPr/>
          <a:lstStyle>
            <a:lvl1pPr marL="36576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lvl1pPr>
          </a:lstStyle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list of bullet points: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</a:t>
            </a:r>
            <a:r>
              <a:rPr lang="en-US" sz="2800" b="1" baseline="0">
                <a:latin typeface="+mn-lt"/>
              </a:rPr>
              <a:t> 1</a:t>
            </a:r>
            <a:endParaRPr lang="en-US" sz="2800" b="1">
              <a:latin typeface="+mn-lt"/>
            </a:endParaRP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2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3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4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3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,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95849" y="1778050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707" y="1898264"/>
            <a:ext cx="4480653" cy="31210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paragraph of copy in Calibri</a:t>
            </a:r>
            <a:r>
              <a:rPr lang="en-US" sz="3200" b="1" baseline="0">
                <a:solidFill>
                  <a:schemeClr val="tx2"/>
                </a:solidFill>
                <a:latin typeface="+mn-lt"/>
              </a:rPr>
              <a:t> bold, set flush-left. Text can be dark blue, gray, black, or orange.</a:t>
            </a:r>
            <a:endParaRPr lang="en-US" sz="3200" b="1">
              <a:solidFill>
                <a:schemeClr val="tx2"/>
              </a:solidFill>
              <a:latin typeface="+mn-lt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9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ullets,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966446" y="1813859"/>
            <a:ext cx="3924301" cy="370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96204"/>
            <a:ext cx="4740400" cy="2970244"/>
          </a:xfrm>
          <a:prstGeom prst="rect">
            <a:avLst/>
          </a:prstGeom>
        </p:spPr>
        <p:txBody>
          <a:bodyPr/>
          <a:lstStyle>
            <a:lvl1pPr marL="36576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lvl1pPr>
          </a:lstStyle>
          <a:p>
            <a:pPr algn="ctr">
              <a:spcAft>
                <a:spcPts val="600"/>
              </a:spcAft>
            </a:pPr>
            <a:r>
              <a:rPr lang="en-US" sz="3200" b="1">
                <a:solidFill>
                  <a:schemeClr val="tx2"/>
                </a:solidFill>
                <a:latin typeface="+mn-lt"/>
              </a:rPr>
              <a:t>A list of bullet points: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</a:t>
            </a:r>
            <a:r>
              <a:rPr lang="en-US" sz="2800" b="1" baseline="0">
                <a:latin typeface="+mn-lt"/>
              </a:rPr>
              <a:t> 1</a:t>
            </a:r>
            <a:endParaRPr lang="en-US" sz="2800" b="1">
              <a:latin typeface="+mn-lt"/>
            </a:endParaRP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2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3</a:t>
            </a:r>
          </a:p>
          <a:p>
            <a:pPr marL="640080" indent="-27432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1">
                <a:latin typeface="+mn-lt"/>
              </a:rPr>
              <a:t>Bullet 4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Only Lg Photo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 All Initial Caps 44 Points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3273" y="1900662"/>
            <a:ext cx="7415678" cy="6650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Use this slide for oversized</a:t>
            </a:r>
            <a:r>
              <a:rPr lang="en-US" sz="1800" baseline="0"/>
              <a:t> photos/graphics that require a header, and no other text. Delete this text box.</a:t>
            </a:r>
            <a:endParaRPr lang="en-US" sz="1800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8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7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-- no orange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65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704189" cy="3880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Please ensure your header always appears vertically centered against the orange bar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 All Initial Caps 44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8E68887-2B01-4DEE-AF94-40DE021C6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6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82" r:id="rId3"/>
    <p:sldLayoutId id="2147483680" r:id="rId4"/>
    <p:sldLayoutId id="2147483681" r:id="rId5"/>
    <p:sldLayoutId id="214748368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251" y="1788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 All Initial Caps 44 Points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129553" y="1504421"/>
            <a:ext cx="6979398" cy="5357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73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75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4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77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now.appointment-plus.com/b952hsse/?&amp;e_id=####" TargetMode="External"/><Relationship Id="rId3" Type="http://schemas.openxmlformats.org/officeDocument/2006/relationships/hyperlink" Target="https://booknow.appointment-plus.com/b94cplcy/?&amp;e_id=####" TargetMode="External"/><Relationship Id="rId7" Type="http://schemas.openxmlformats.org/officeDocument/2006/relationships/hyperlink" Target="https://booknow.appointment-plus.com/b952d39c/?&amp;e_id=####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ooknow.appointment-plus.com/b95287ky/?&amp;e_id=####" TargetMode="External"/><Relationship Id="rId5" Type="http://schemas.openxmlformats.org/officeDocument/2006/relationships/hyperlink" Target="https://booknow.appointment-plus.com/b951xp42/?&amp;e_id=####" TargetMode="External"/><Relationship Id="rId10" Type="http://schemas.openxmlformats.org/officeDocument/2006/relationships/hyperlink" Target="https://booknow.appointment-plus.com/b952rk6x/?&amp;e_id=####" TargetMode="External"/><Relationship Id="rId4" Type="http://schemas.openxmlformats.org/officeDocument/2006/relationships/hyperlink" Target="https://book.appointment-plus.com/b951dtz0/?&amp;e_id=####" TargetMode="External"/><Relationship Id="rId9" Type="http://schemas.openxmlformats.org/officeDocument/2006/relationships/hyperlink" Target="https://booknow.appointment-plus.com/b952mvhg/?&amp;e_id=####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now.appointment-plus.com/b95cxsyx/?&amp;e_id=####" TargetMode="External"/><Relationship Id="rId3" Type="http://schemas.openxmlformats.org/officeDocument/2006/relationships/hyperlink" Target="https://booknow.appointment-plus.com/b953h2mq/?&amp;e_id=####" TargetMode="External"/><Relationship Id="rId7" Type="http://schemas.openxmlformats.org/officeDocument/2006/relationships/hyperlink" Target="https://booknow.appointment-plus.com/b9546z94/?&amp;e_id=####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ooknow.appointment-plus.com/b9541jk2/?&amp;e_id=####" TargetMode="External"/><Relationship Id="rId5" Type="http://schemas.openxmlformats.org/officeDocument/2006/relationships/hyperlink" Target="https://booknow.appointment-plus.com/b953qv10/?&amp;e_id=####" TargetMode="External"/><Relationship Id="rId10" Type="http://schemas.openxmlformats.org/officeDocument/2006/relationships/hyperlink" Target="https://booknow.appointment-plus.com/b95csjxm/?&amp;e_id=####" TargetMode="External"/><Relationship Id="rId4" Type="http://schemas.openxmlformats.org/officeDocument/2006/relationships/hyperlink" Target="https://booknow.appointment-plus.com/b953lsbs/?&amp;e_id=####" TargetMode="External"/><Relationship Id="rId9" Type="http://schemas.openxmlformats.org/officeDocument/2006/relationships/hyperlink" Target="https://booknow.appointment-plus.com/b95cnntk/?&amp;e_id=####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tplus.zendesk.com/hc/en-us/articles/215148823-Custom-Customer-View-Link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.appointment-plus.com/ap/ap_admin_v2/login.php?_ga=2.48959842.573335458.1595811313-1501577317.1591824931" TargetMode="External"/><Relationship Id="rId2" Type="http://schemas.openxmlformats.org/officeDocument/2006/relationships/hyperlink" Target="http://www.daysmartappointments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tplus.zendesk.com/hc/en-us/articles/215144203-Reports-Overvie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2F5E97-0A60-4397-8C4E-B51420DC8AFC}"/>
              </a:ext>
            </a:extLst>
          </p:cNvPr>
          <p:cNvGrpSpPr/>
          <p:nvPr/>
        </p:nvGrpSpPr>
        <p:grpSpPr>
          <a:xfrm>
            <a:off x="-3721239" y="-3397158"/>
            <a:ext cx="16586478" cy="13652318"/>
            <a:chOff x="-4841370" y="-4924697"/>
            <a:chExt cx="22115304" cy="18203091"/>
          </a:xfrm>
        </p:grpSpPr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B126AEBD-851D-4EDA-B79B-5469C051A9C5}"/>
                </a:ext>
              </a:extLst>
            </p:cNvPr>
            <p:cNvSpPr/>
            <p:nvPr/>
          </p:nvSpPr>
          <p:spPr>
            <a:xfrm>
              <a:off x="-4841370" y="-4924697"/>
              <a:ext cx="9849394" cy="9849394"/>
            </a:xfrm>
            <a:prstGeom prst="donut">
              <a:avLst>
                <a:gd name="adj" fmla="val 18743"/>
              </a:avLst>
            </a:prstGeom>
            <a:solidFill>
              <a:srgbClr val="F9F9F9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D5FBD2CE-F51A-4C3E-BFD9-36C83C37D3D5}"/>
                </a:ext>
              </a:extLst>
            </p:cNvPr>
            <p:cNvSpPr/>
            <p:nvPr/>
          </p:nvSpPr>
          <p:spPr>
            <a:xfrm>
              <a:off x="7424540" y="3429000"/>
              <a:ext cx="9849394" cy="9849394"/>
            </a:xfrm>
            <a:prstGeom prst="donut">
              <a:avLst>
                <a:gd name="adj" fmla="val 18743"/>
              </a:avLst>
            </a:prstGeom>
            <a:solidFill>
              <a:srgbClr val="F9F9F9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388ACB6-E0DB-4E25-9B73-FB3450893755}"/>
              </a:ext>
            </a:extLst>
          </p:cNvPr>
          <p:cNvSpPr/>
          <p:nvPr/>
        </p:nvSpPr>
        <p:spPr>
          <a:xfrm>
            <a:off x="4164921" y="2771593"/>
            <a:ext cx="994581" cy="98093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id-ID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F65E6-977C-41ED-8EDD-7292CD750836}"/>
              </a:ext>
            </a:extLst>
          </p:cNvPr>
          <p:cNvSpPr txBox="1"/>
          <p:nvPr/>
        </p:nvSpPr>
        <p:spPr>
          <a:xfrm>
            <a:off x="3193630" y="3859443"/>
            <a:ext cx="2937164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pPr algn="ctr" defTabSz="685800"/>
            <a:r>
              <a:rPr lang="en-US" sz="2100" b="1" dirty="0">
                <a:solidFill>
                  <a:prstClr val="black">
                    <a:lumMod val="65000"/>
                    <a:lumOff val="35000"/>
                  </a:prstClr>
                </a:solidFill>
                <a:latin typeface="DM Sans" pitchFamily="2" charset="0"/>
              </a:rPr>
              <a:t>State of Wisconsin</a:t>
            </a:r>
            <a:endParaRPr lang="id-ID" sz="2100" b="1" dirty="0">
              <a:solidFill>
                <a:prstClr val="black">
                  <a:lumMod val="65000"/>
                  <a:lumOff val="35000"/>
                </a:prstClr>
              </a:solidFill>
              <a:latin typeface="DM San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103BF-2317-4C0B-8F9A-4B256BE9E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0171" y="2738114"/>
            <a:ext cx="4083657" cy="1014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9E306B-2718-F845-F7A5-D3EA21834156}"/>
              </a:ext>
            </a:extLst>
          </p:cNvPr>
          <p:cNvSpPr txBox="1"/>
          <p:nvPr/>
        </p:nvSpPr>
        <p:spPr>
          <a:xfrm>
            <a:off x="2746387" y="4655700"/>
            <a:ext cx="3574403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pPr algn="ctr" defTabSz="685800"/>
            <a:r>
              <a:rPr lang="en-US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DM Sans" pitchFamily="2" charset="0"/>
              </a:rPr>
              <a:t>HR Staff Member Training</a:t>
            </a:r>
            <a:endParaRPr lang="id-ID" sz="1500" dirty="0">
              <a:solidFill>
                <a:prstClr val="black">
                  <a:lumMod val="65000"/>
                  <a:lumOff val="35000"/>
                </a:prst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1180730" y="4823919"/>
            <a:ext cx="7528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the Interviews Tab at the Top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your Interview Schedule.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the Date and Time and click the “+” sign.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4EC1C-545B-484A-84B1-94644DFE3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0" y="978972"/>
            <a:ext cx="8899200" cy="34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1180730" y="5269188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You can search for returning candidates or add a new candidate, then click Next.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40909-6B05-44A3-A583-50FB8992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0" y="879627"/>
            <a:ext cx="8899200" cy="427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0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887115" y="4996675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F416A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Verify the Interview Duration,  click next.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C09140-4409-44B2-A449-872FB17AE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9" y="879626"/>
            <a:ext cx="8899200" cy="42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B7CC8B-345B-47E0-B52E-7E8E72AC8233}"/>
              </a:ext>
            </a:extLst>
          </p:cNvPr>
          <p:cNvSpPr txBox="1"/>
          <p:nvPr/>
        </p:nvSpPr>
        <p:spPr>
          <a:xfrm>
            <a:off x="887115" y="5165357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2F416A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Verify the Information and click Finalize Appointment.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2F416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2259-720B-4798-AF3B-BB979BBBC2DF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Book an Interview On Your Calendar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7CD56B-5A11-4796-93FF-604F33756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0" y="879627"/>
            <a:ext cx="8899200" cy="44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8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78" y="0"/>
            <a:ext cx="916077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Cancel or Edit an Interview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B855-4B12-4248-B2CF-75261C613CCA}"/>
              </a:ext>
            </a:extLst>
          </p:cNvPr>
          <p:cNvSpPr txBox="1"/>
          <p:nvPr/>
        </p:nvSpPr>
        <p:spPr>
          <a:xfrm>
            <a:off x="1174459" y="5102696"/>
            <a:ext cx="639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Hovering over the Blue Icon is quick interview information.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Click Edit Interview, then Cancel or Edit the Interview.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023B6-51AE-44F3-A50F-56EDC0ACB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0" y="1278117"/>
            <a:ext cx="8899200" cy="32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80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Link to an Interview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B855-4B12-4248-B2CF-75261C613CCA}"/>
              </a:ext>
            </a:extLst>
          </p:cNvPr>
          <p:cNvSpPr txBox="1"/>
          <p:nvPr/>
        </p:nvSpPr>
        <p:spPr>
          <a:xfrm>
            <a:off x="1166070" y="5046176"/>
            <a:ext cx="639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These are the starting Agency links.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800AF-E71F-4524-BC87-85C35716D1FF}"/>
              </a:ext>
            </a:extLst>
          </p:cNvPr>
          <p:cNvSpPr/>
          <p:nvPr/>
        </p:nvSpPr>
        <p:spPr>
          <a:xfrm>
            <a:off x="319314" y="950458"/>
            <a:ext cx="8702286" cy="373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Wisconsin Enterprise HR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https://booknow.appointment-plus.com/b94cplcy/?&amp;e_id=####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1-DOA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https://book.appointment-plus.com/b951dtz0/?&amp;e_id=####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1-DPM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https://booknow.appointment-plus.com/b951xp42/?&amp;e_id=####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2-DOC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https://booknow.appointment-plus.com/b95287ky/?&amp;e_id=####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3-DATCP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https://booknow.appointment-plus.com/b952d39c/?&amp;e_id=####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Region-3 DCF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https://booknow.appointment-plus.com/b952hsse/?&amp;e_id=####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3-DNR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https://booknow.appointment-plus.com/b952mvhg/?&amp;e_id=####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3-DWD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https://booknow.appointment-plus.com/b952rk6x/?&amp;e_id=####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69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Link to an Interview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B855-4B12-4248-B2CF-75261C613CCA}"/>
              </a:ext>
            </a:extLst>
          </p:cNvPr>
          <p:cNvSpPr txBox="1"/>
          <p:nvPr/>
        </p:nvSpPr>
        <p:spPr>
          <a:xfrm>
            <a:off x="1166070" y="5046176"/>
            <a:ext cx="639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These are the starting Agency links.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0F67A-1BAC-44B8-A933-2F1E877C07DB}"/>
              </a:ext>
            </a:extLst>
          </p:cNvPr>
          <p:cNvSpPr/>
          <p:nvPr/>
        </p:nvSpPr>
        <p:spPr>
          <a:xfrm>
            <a:off x="224971" y="1030283"/>
            <a:ext cx="8796629" cy="373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4-DHS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https://booknow.appointment-plus.com/b953h2mq/?&amp;e_id=####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4-DVA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https://booknow.appointment-plus.com/b953lsbs/?&amp;e_id=####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 4-DOR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https://booknow.appointment-plus.com/b953qv10/?&amp;e_id=####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https://booknow.appointment-plus.com/b9541jk2/?&amp;e_id=####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DOJ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https://booknow.appointment-plus.com/b9546z94/?&amp;e_id=####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https://booknow.appointment-plus.com/b95cxsyx/?&amp;e_id=####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https://booknow.appointment-plus.com/b95cnntk/?&amp;e_id=####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WTS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https://booknow.appointment-plus.com/b95csjxm/?&amp;e_id=####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7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Instructions for Creating Schedule Links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C5469-2459-4BB6-922B-31F507C2EDD0}"/>
              </a:ext>
            </a:extLst>
          </p:cNvPr>
          <p:cNvSpPr/>
          <p:nvPr/>
        </p:nvSpPr>
        <p:spPr>
          <a:xfrm>
            <a:off x="861135" y="1670647"/>
            <a:ext cx="6924582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3"/>
              </a:rPr>
              <a:t>https://apptplus.zendesk.com/hc/en-us/articles/215148823-Custom-Customer-View-Links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89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6077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Get the 4-Digit Schedule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5192997"/>
            <a:ext cx="743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Hover Over the Schedule Name.</a:t>
            </a:r>
          </a:p>
          <a:p>
            <a:r>
              <a:rPr lang="en-US" dirty="0"/>
              <a:t>2. The Schedule Code is at the bottom of the screen: </a:t>
            </a:r>
            <a:r>
              <a:rPr lang="en-US" dirty="0" err="1"/>
              <a:t>employee_id</a:t>
            </a:r>
            <a:r>
              <a:rPr lang="en-US" dirty="0"/>
              <a:t>=####.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77416C4-A750-4149-BCEE-2A9F91B3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6" y="710890"/>
            <a:ext cx="8933543" cy="43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82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6077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Candidate Booking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5083294"/>
            <a:ext cx="743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Candidate will click on the link, select the date, time, and enter their contact details, then finalize.</a:t>
            </a:r>
          </a:p>
          <a:p>
            <a:r>
              <a:rPr lang="en-US" dirty="0"/>
              <a:t>2.    A Confirmation email will be sent.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94CFD-9059-4C55-A007-DD5910991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505"/>
            <a:ext cx="9144000" cy="43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909511" y="1963537"/>
            <a:ext cx="28600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DM Sans" pitchFamily="2" charset="0"/>
              </a:rPr>
              <a:t>How to login to</a:t>
            </a:r>
            <a:endParaRPr lang="id-ID" sz="3000" dirty="0">
              <a:solidFill>
                <a:schemeClr val="bg1">
                  <a:lumMod val="75000"/>
                </a:schemeClr>
              </a:solidFill>
              <a:latin typeface="DM Sans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96097" y="3084749"/>
            <a:ext cx="1042988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09511" y="3220255"/>
            <a:ext cx="4556915" cy="127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Go to 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hlinkClick r:id="rId2"/>
              </a:rPr>
              <a:t>www.DaySmartAppointments.com</a:t>
            </a:r>
            <a:endParaRPr lang="en-US" sz="1050" b="1" dirty="0">
              <a:solidFill>
                <a:schemeClr val="bg1">
                  <a:lumMod val="65000"/>
                </a:schemeClr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Click on 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Login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at the top of the page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Enter your login and password. Passwords are case sensitive.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If you forget your password, use the “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Forgot password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” link in the login box and you will receive an email with password reset instructions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96097" y="4611825"/>
            <a:ext cx="1087818" cy="205838"/>
          </a:xfrm>
          <a:prstGeom prst="roundRect">
            <a:avLst>
              <a:gd name="adj" fmla="val 50000"/>
            </a:avLst>
          </a:prstGeom>
          <a:solidFill>
            <a:srgbClr val="54A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/>
          <p:cNvSpPr txBox="1"/>
          <p:nvPr/>
        </p:nvSpPr>
        <p:spPr>
          <a:xfrm>
            <a:off x="1315908" y="4621456"/>
            <a:ext cx="46679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25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LOGIN</a:t>
            </a:r>
            <a:endParaRPr lang="en-US" sz="825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F6DD7E-A20A-34FD-57A6-AB931CA1BCF7}"/>
              </a:ext>
            </a:extLst>
          </p:cNvPr>
          <p:cNvSpPr/>
          <p:nvPr/>
        </p:nvSpPr>
        <p:spPr>
          <a:xfrm>
            <a:off x="1513346" y="2472762"/>
            <a:ext cx="4921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DaySmart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FK Display" pitchFamily="2" charset="0"/>
              </a:rPr>
              <a:t> </a:t>
            </a:r>
            <a:r>
              <a:rPr lang="en-US" sz="3000" b="1" dirty="0">
                <a:solidFill>
                  <a:srgbClr val="54AB9A"/>
                </a:solidFill>
                <a:latin typeface="FK Display" pitchFamily="2" charset="0"/>
              </a:rPr>
              <a:t>Appointments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149231-E519-F9A0-B9E2-5CEB645DD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96097" y="2504082"/>
            <a:ext cx="535302" cy="535302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C21A84-F037-6F6E-7D6E-64E11693D2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r="16899"/>
          <a:stretch/>
        </p:blipFill>
        <p:spPr>
          <a:xfrm>
            <a:off x="5466426" y="1146652"/>
            <a:ext cx="3497803" cy="45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64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6077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362857" y="187670"/>
            <a:ext cx="821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Emails to Candidate and Link to Cancel or Reschedule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612424"/>
            <a:ext cx="743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Sample Confirmation Email.</a:t>
            </a:r>
          </a:p>
          <a:p>
            <a:r>
              <a:rPr lang="en-US" dirty="0"/>
              <a:t>2. Candidate can click the link to cancel or reschedule their interview.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6869D-BB00-4B42-B82A-80F87EA72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8" y="1569811"/>
            <a:ext cx="8984343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58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6077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362857" y="95391"/>
            <a:ext cx="821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Reports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563481"/>
            <a:ext cx="7432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the Reports tab at the top.</a:t>
            </a:r>
          </a:p>
          <a:p>
            <a:r>
              <a:rPr lang="en-US" dirty="0"/>
              <a:t>2. For Interview Reports, select your Agency (or all for HQ Admins), filters for your report and run report.</a:t>
            </a:r>
          </a:p>
          <a:p>
            <a:r>
              <a:rPr lang="en-US" dirty="0"/>
              <a:t>3. You can name a report and click Save and Run Report to create a report template.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C8B21-080F-4393-B338-A084E85BD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6" y="599147"/>
            <a:ext cx="8948691" cy="39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5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FD39D-907A-4A1F-9369-4171A332B4D1}"/>
              </a:ext>
            </a:extLst>
          </p:cNvPr>
          <p:cNvSpPr txBox="1"/>
          <p:nvPr/>
        </p:nvSpPr>
        <p:spPr>
          <a:xfrm>
            <a:off x="122400" y="356407"/>
            <a:ext cx="88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Reports Overview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C5469-2459-4BB6-922B-31F507C2EDD0}"/>
              </a:ext>
            </a:extLst>
          </p:cNvPr>
          <p:cNvSpPr/>
          <p:nvPr/>
        </p:nvSpPr>
        <p:spPr>
          <a:xfrm>
            <a:off x="861135" y="1670647"/>
            <a:ext cx="6924582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3"/>
              </a:rPr>
              <a:t>https://apptplus.zendesk.com/hc/en-us/articles/215144203-Reports-Overview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20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525882-C940-734B-84E5-45503EDA426C}"/>
              </a:ext>
            </a:extLst>
          </p:cNvPr>
          <p:cNvSpPr/>
          <p:nvPr/>
        </p:nvSpPr>
        <p:spPr>
          <a:xfrm>
            <a:off x="1" y="6099858"/>
            <a:ext cx="9144000" cy="758142"/>
          </a:xfrm>
          <a:prstGeom prst="rect">
            <a:avLst/>
          </a:prstGeom>
          <a:solidFill>
            <a:srgbClr val="03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FC5C90-4552-B74E-957B-48E5C2758196}"/>
              </a:ext>
            </a:extLst>
          </p:cNvPr>
          <p:cNvSpPr/>
          <p:nvPr/>
        </p:nvSpPr>
        <p:spPr>
          <a:xfrm>
            <a:off x="0" y="5995686"/>
            <a:ext cx="9144000" cy="75235"/>
          </a:xfrm>
          <a:prstGeom prst="rect">
            <a:avLst/>
          </a:prstGeom>
          <a:solidFill>
            <a:srgbClr val="008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E7C5EB-8361-DE48-86B3-FF615EB9E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6099858"/>
            <a:ext cx="2870522" cy="754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80DA20-A7D4-CF4F-99F4-484F65887442}"/>
              </a:ext>
            </a:extLst>
          </p:cNvPr>
          <p:cNvSpPr txBox="1"/>
          <p:nvPr/>
        </p:nvSpPr>
        <p:spPr>
          <a:xfrm>
            <a:off x="2377980" y="355408"/>
            <a:ext cx="437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Help Resources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0C7CB1-EE52-40AE-AE3A-4A24E8486B34}"/>
              </a:ext>
            </a:extLst>
          </p:cNvPr>
          <p:cNvSpPr/>
          <p:nvPr/>
        </p:nvSpPr>
        <p:spPr>
          <a:xfrm>
            <a:off x="584200" y="2054136"/>
            <a:ext cx="749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You can hover over the Help option in the top right corner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5C5F-7B9B-478F-8C1A-510D5F331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0649"/>
            <a:ext cx="9144000" cy="711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4A399-4C3A-4C94-AFF6-80A03AE37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21" y="2446757"/>
            <a:ext cx="8279086" cy="2078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7F4681-9885-4163-A65D-8D70910E7F6B}"/>
              </a:ext>
            </a:extLst>
          </p:cNvPr>
          <p:cNvSpPr txBox="1"/>
          <p:nvPr/>
        </p:nvSpPr>
        <p:spPr>
          <a:xfrm>
            <a:off x="1917577" y="4447713"/>
            <a:ext cx="536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you can view our knowledge base.</a:t>
            </a:r>
          </a:p>
          <a:p>
            <a:r>
              <a:rPr lang="en-US" dirty="0"/>
              <a:t>For Additional Help Articles, FAQ’s and Tutorial Videos</a:t>
            </a:r>
          </a:p>
        </p:txBody>
      </p:sp>
    </p:spTree>
    <p:extLst>
      <p:ext uri="{BB962C8B-B14F-4D97-AF65-F5344CB8AC3E}">
        <p14:creationId xmlns:p14="http://schemas.microsoft.com/office/powerpoint/2010/main" val="3722267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F25208-FC09-2845-BDD4-35B87E46ADD0}"/>
              </a:ext>
            </a:extLst>
          </p:cNvPr>
          <p:cNvSpPr/>
          <p:nvPr/>
        </p:nvSpPr>
        <p:spPr>
          <a:xfrm>
            <a:off x="4840476" y="0"/>
            <a:ext cx="1895707" cy="1471961"/>
          </a:xfrm>
          <a:prstGeom prst="rect">
            <a:avLst/>
          </a:prstGeom>
          <a:solidFill>
            <a:srgbClr val="008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16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1E3059-219E-E146-A47E-E8B17184AED0}"/>
              </a:ext>
            </a:extLst>
          </p:cNvPr>
          <p:cNvSpPr/>
          <p:nvPr/>
        </p:nvSpPr>
        <p:spPr>
          <a:xfrm>
            <a:off x="4840476" y="5787342"/>
            <a:ext cx="1895707" cy="1070658"/>
          </a:xfrm>
          <a:prstGeom prst="rect">
            <a:avLst/>
          </a:prstGeom>
          <a:solidFill>
            <a:srgbClr val="008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872E94-AAD4-9349-A786-7271C6000A5C}"/>
              </a:ext>
            </a:extLst>
          </p:cNvPr>
          <p:cNvSpPr/>
          <p:nvPr/>
        </p:nvSpPr>
        <p:spPr>
          <a:xfrm>
            <a:off x="0" y="2997842"/>
            <a:ext cx="4734046" cy="1296366"/>
          </a:xfrm>
          <a:prstGeom prst="rect">
            <a:avLst/>
          </a:prstGeom>
          <a:solidFill>
            <a:srgbClr val="008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CDBD5-91F4-AD4B-B80A-D2BA62EC86C8}"/>
              </a:ext>
            </a:extLst>
          </p:cNvPr>
          <p:cNvSpPr/>
          <p:nvPr/>
        </p:nvSpPr>
        <p:spPr>
          <a:xfrm>
            <a:off x="0" y="1574800"/>
            <a:ext cx="2692400" cy="1257300"/>
          </a:xfrm>
          <a:prstGeom prst="rect">
            <a:avLst/>
          </a:prstGeom>
          <a:solidFill>
            <a:srgbClr val="03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5C3A3-5489-6240-93F9-7C444D4B1E1B}"/>
              </a:ext>
            </a:extLst>
          </p:cNvPr>
          <p:cNvSpPr/>
          <p:nvPr/>
        </p:nvSpPr>
        <p:spPr>
          <a:xfrm>
            <a:off x="6845300" y="4406900"/>
            <a:ext cx="2298700" cy="1257300"/>
          </a:xfrm>
          <a:prstGeom prst="rect">
            <a:avLst/>
          </a:prstGeom>
          <a:solidFill>
            <a:srgbClr val="03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70F342-6B3D-7B4F-8E8F-DFBF6B5F3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15" y="1574800"/>
            <a:ext cx="1895908" cy="1257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A39B13-AF41-9345-82FC-D728498D3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76" y="2997842"/>
            <a:ext cx="1895908" cy="12639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7C5ACC-B900-3A4F-B1C3-FD2E0EBDF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75" y="4413011"/>
            <a:ext cx="1895908" cy="1257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EC96D3-666E-024C-9972-1F2491985B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14" y="3006766"/>
            <a:ext cx="1895908" cy="12874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69C04F-49BA-8B4D-8AFD-E691637457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75" y="1574800"/>
            <a:ext cx="1895908" cy="1257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C71E499-564B-D046-BCED-0B5C144B5A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32" y="1574800"/>
            <a:ext cx="1935411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2E257C-1BBE-4C70-B3E5-938197308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79" y="1571471"/>
            <a:ext cx="1216242" cy="12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4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6077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Interview 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8369"/>
            <a:ext cx="743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on the Interview Types tab.</a:t>
            </a:r>
          </a:p>
          <a:p>
            <a:r>
              <a:rPr lang="en-US" dirty="0"/>
              <a:t>2. Click on Add New Interview Type on the Left.</a:t>
            </a:r>
          </a:p>
          <a:p>
            <a:r>
              <a:rPr lang="en-US" dirty="0"/>
              <a:t>3. Enter the Title, Allow Candidate to See: Yes, and Duration.  Click Add.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E61BB-4E7E-4352-BF4A-919E98550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7" y="1052702"/>
            <a:ext cx="8942664" cy="34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4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6077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656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Interview Schedule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808369"/>
            <a:ext cx="743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on the Schedules &amp; Users tab.</a:t>
            </a:r>
          </a:p>
          <a:p>
            <a:r>
              <a:rPr lang="en-US" dirty="0"/>
              <a:t>2. Click on Add New Schedule on the Left.</a:t>
            </a:r>
          </a:p>
          <a:p>
            <a:r>
              <a:rPr lang="en-US" dirty="0"/>
              <a:t>3. Enter the Schedule Name (Under Screen Name) and add any emails associated with this schedule.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C55B6-14B4-418D-9565-56871A38F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8" y="960000"/>
            <a:ext cx="8951053" cy="3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7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6077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910F2-3657-4F80-BEC0-16DC512CF4AF}"/>
              </a:ext>
            </a:extLst>
          </p:cNvPr>
          <p:cNvSpPr txBox="1"/>
          <p:nvPr/>
        </p:nvSpPr>
        <p:spPr>
          <a:xfrm>
            <a:off x="1192823" y="187670"/>
            <a:ext cx="733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Add an Interview Schedule Continued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6B307-C89B-4576-A74F-36FF760998DE}"/>
              </a:ext>
            </a:extLst>
          </p:cNvPr>
          <p:cNvSpPr txBox="1"/>
          <p:nvPr/>
        </p:nvSpPr>
        <p:spPr>
          <a:xfrm>
            <a:off x="1384707" y="4724479"/>
            <a:ext cx="7138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Set the Status To Active and Allow Customers to See Yes.</a:t>
            </a:r>
          </a:p>
          <a:p>
            <a:r>
              <a:rPr lang="en-US" dirty="0"/>
              <a:t>2. Select Location User as the Access Type.</a:t>
            </a:r>
          </a:p>
          <a:p>
            <a:r>
              <a:rPr lang="en-US" dirty="0"/>
              <a:t>3. Enter the Login and Temporary Password associated with this schedule.  </a:t>
            </a:r>
          </a:p>
          <a:p>
            <a:r>
              <a:rPr lang="en-US" dirty="0"/>
              <a:t>4. Enter additional details in the Profile box (included in emails). Click Add.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0E277-F583-4623-B81F-6BAB30D40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0" y="750391"/>
            <a:ext cx="8967831" cy="38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5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82D2A0-53D1-4B34-A597-DA095D0A7365}"/>
              </a:ext>
            </a:extLst>
          </p:cNvPr>
          <p:cNvSpPr txBox="1"/>
          <p:nvPr/>
        </p:nvSpPr>
        <p:spPr>
          <a:xfrm>
            <a:off x="1180730" y="356407"/>
            <a:ext cx="701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Schedule Exception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FB3C1-D2B1-4153-81D6-738BE89E106C}"/>
              </a:ext>
            </a:extLst>
          </p:cNvPr>
          <p:cNvSpPr txBox="1"/>
          <p:nvPr/>
        </p:nvSpPr>
        <p:spPr>
          <a:xfrm>
            <a:off x="939567" y="4606519"/>
            <a:ext cx="7944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Schedule Exceptions on the upper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the Increment to Start, Duration of Interview, Appointments Per Slot (1), Date, Start &amp; End Time, and Click Create Slots. This will create your Interview Schedule for a specific date. (delete all slots allows you to start over)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8CE11-DFC9-4F4D-9662-8A8748FFC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8" y="1294033"/>
            <a:ext cx="8967831" cy="28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9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82D2A0-53D1-4B34-A597-DA095D0A7365}"/>
              </a:ext>
            </a:extLst>
          </p:cNvPr>
          <p:cNvSpPr txBox="1"/>
          <p:nvPr/>
        </p:nvSpPr>
        <p:spPr>
          <a:xfrm>
            <a:off x="1180730" y="356407"/>
            <a:ext cx="723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Create A Schedule Exception Continued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FB3C1-D2B1-4153-81D6-738BE89E106C}"/>
              </a:ext>
            </a:extLst>
          </p:cNvPr>
          <p:cNvSpPr txBox="1"/>
          <p:nvPr/>
        </p:nvSpPr>
        <p:spPr>
          <a:xfrm>
            <a:off x="939567" y="5202138"/>
            <a:ext cx="794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To create breaks, select a time slot on the right under the Delete column, then click Update All Slots and that will remove those time slots.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380EE9-8B7D-41C6-86D3-32613B34F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7" y="875700"/>
            <a:ext cx="8942664" cy="39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8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82D2A0-53D1-4B34-A597-DA095D0A7365}"/>
              </a:ext>
            </a:extLst>
          </p:cNvPr>
          <p:cNvSpPr txBox="1"/>
          <p:nvPr/>
        </p:nvSpPr>
        <p:spPr>
          <a:xfrm>
            <a:off x="318782" y="356407"/>
            <a:ext cx="8565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Assign an Interview Type to a Schedule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FB3C1-D2B1-4153-81D6-738BE89E106C}"/>
              </a:ext>
            </a:extLst>
          </p:cNvPr>
          <p:cNvSpPr txBox="1"/>
          <p:nvPr/>
        </p:nvSpPr>
        <p:spPr>
          <a:xfrm>
            <a:off x="939567" y="4489073"/>
            <a:ext cx="7944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Interview Types Offered on the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which ones should be assigned to this schedule and the time to complete.  Click Update.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B1D45-68A0-45B2-884A-96342EC47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9" y="1561139"/>
            <a:ext cx="8942664" cy="23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7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3E18C3-3F14-49B0-BDD0-3FD2E1B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789DC4-859F-45D8-B1DC-C6D4CCC5DD8C}"/>
              </a:ext>
            </a:extLst>
          </p:cNvPr>
          <p:cNvSpPr txBox="1"/>
          <p:nvPr/>
        </p:nvSpPr>
        <p:spPr>
          <a:xfrm>
            <a:off x="1180730" y="356407"/>
            <a:ext cx="694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571"/>
                </a:solidFill>
              </a:rPr>
              <a:t>How to Reserve/ Block Out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7F29F-76A9-4BED-B568-EB42F99D6670}"/>
              </a:ext>
            </a:extLst>
          </p:cNvPr>
          <p:cNvSpPr txBox="1"/>
          <p:nvPr/>
        </p:nvSpPr>
        <p:spPr>
          <a:xfrm>
            <a:off x="1180730" y="4910517"/>
            <a:ext cx="752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Select the Interview Schedule on the left.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2F416A"/>
                </a:solidFill>
              </a:rPr>
              <a:t>Click the Lightening Bolt at a time slot and this will reserve/ block out that time slot.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08A88E-C065-4541-9ABB-E93006E21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" y="989901"/>
            <a:ext cx="8942664" cy="35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18449"/>
      </p:ext>
    </p:extLst>
  </p:cSld>
  <p:clrMapOvr>
    <a:masterClrMapping/>
  </p:clrMapOvr>
</p:sld>
</file>

<file path=ppt/theme/theme1.xml><?xml version="1.0" encoding="utf-8"?>
<a:theme xmlns:a="http://schemas.openxmlformats.org/drawingml/2006/main" name="AP 2016 Base presentation">
  <a:themeElements>
    <a:clrScheme name="AP Present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9500"/>
      </a:accent1>
      <a:accent2>
        <a:srgbClr val="8FBED5"/>
      </a:accent2>
      <a:accent3>
        <a:srgbClr val="034383"/>
      </a:accent3>
      <a:accent4>
        <a:srgbClr val="FFAA01"/>
      </a:accent4>
      <a:accent5>
        <a:srgbClr val="3F3F3F"/>
      </a:accent5>
      <a:accent6>
        <a:srgbClr val="757070"/>
      </a:accent6>
      <a:hlink>
        <a:srgbClr val="055AAF"/>
      </a:hlink>
      <a:folHlink>
        <a:srgbClr val="D56C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3B9E65B8-7517-489D-B794-B54C4454BBBD}"/>
    </a:ext>
  </a:extLst>
</a:theme>
</file>

<file path=ppt/theme/theme2.xml><?xml version="1.0" encoding="utf-8"?>
<a:theme xmlns:a="http://schemas.openxmlformats.org/drawingml/2006/main" name="Head Without Footer Master">
  <a:themeElements>
    <a:clrScheme name="AP Present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9500"/>
      </a:accent1>
      <a:accent2>
        <a:srgbClr val="8FBED5"/>
      </a:accent2>
      <a:accent3>
        <a:srgbClr val="034383"/>
      </a:accent3>
      <a:accent4>
        <a:srgbClr val="FFAA01"/>
      </a:accent4>
      <a:accent5>
        <a:srgbClr val="3F3F3F"/>
      </a:accent5>
      <a:accent6>
        <a:srgbClr val="757070"/>
      </a:accent6>
      <a:hlink>
        <a:srgbClr val="055AAF"/>
      </a:hlink>
      <a:folHlink>
        <a:srgbClr val="D56C1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D129457A-E660-4BE2-9B54-CBE57D74F8AA}"/>
    </a:ext>
  </a:extLst>
</a:theme>
</file>

<file path=ppt/theme/theme3.xml><?xml version="1.0" encoding="utf-8"?>
<a:theme xmlns:a="http://schemas.openxmlformats.org/drawingml/2006/main" name="Blank Slid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E9500"/>
      </a:accent1>
      <a:accent2>
        <a:srgbClr val="8FBED5"/>
      </a:accent2>
      <a:accent3>
        <a:srgbClr val="034383"/>
      </a:accent3>
      <a:accent4>
        <a:srgbClr val="FFAA01"/>
      </a:accent4>
      <a:accent5>
        <a:srgbClr val="3F3F3F"/>
      </a:accent5>
      <a:accent6>
        <a:srgbClr val="757070"/>
      </a:accent6>
      <a:hlink>
        <a:srgbClr val="008470"/>
      </a:hlink>
      <a:folHlink>
        <a:srgbClr val="D56C15"/>
      </a:folHlink>
    </a:clrScheme>
    <a:fontScheme name="AP Pre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346A1E3B-631A-4518-A537-A2A7B422F1E3}"/>
    </a:ext>
  </a:extLst>
</a:theme>
</file>

<file path=ppt/theme/theme4.xml><?xml version="1.0" encoding="utf-8"?>
<a:theme xmlns:a="http://schemas.openxmlformats.org/drawingml/2006/main" name="Footer - No Orange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 2016 Base Presentation" id="{007141C5-AEC3-4496-9C67-C19EF40DAF9D}" vid="{8F88A549-B4FD-4842-9740-6CD20CE3B794}"/>
    </a:ext>
  </a:extLst>
</a:theme>
</file>

<file path=ppt/theme/theme5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66FF"/>
      </a:accent1>
      <a:accent2>
        <a:srgbClr val="00B0F0"/>
      </a:accent2>
      <a:accent3>
        <a:srgbClr val="9966FF"/>
      </a:accent3>
      <a:accent4>
        <a:srgbClr val="00B0F0"/>
      </a:accent4>
      <a:accent5>
        <a:srgbClr val="9966FF"/>
      </a:accent5>
      <a:accent6>
        <a:srgbClr val="00B0F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4" ma:contentTypeDescription="Create a new document." ma:contentTypeScope="" ma:versionID="4cfaeb08bf52e1b06bdc059f92d0e8c6">
  <xsd:schema xmlns:xsd="http://www.w3.org/2001/XMLSchema" xmlns:xs="http://www.w3.org/2001/XMLSchema" xmlns:p="http://schemas.microsoft.com/office/2006/metadata/properties" xmlns:ns1="http://schemas.microsoft.com/sharepoint/v3" xmlns:ns2="10f2cb44-b37d-4693-a5c3-140ab663d372" xmlns:ns3="7a61c4ba-b021-40cd-af10-78a6188bfae5" xmlns:ns4="fb82bcdf-ea63-4554-99e3-e15ccd87b479" targetNamespace="http://schemas.microsoft.com/office/2006/metadata/properties" ma:root="true" ma:fieldsID="2cf9b71f07200202f691841d952fe1a9" ns1:_="" ns2:_="" ns3:_="" ns4:_="">
    <xsd:import namespace="http://schemas.microsoft.com/sharepoint/v3"/>
    <xsd:import namespace="10f2cb44-b37d-4693-a5c3-140ab663d372"/>
    <xsd:import namespace="7a61c4ba-b021-40cd-af10-78a6188bfae5"/>
    <xsd:import namespace="fb82bcdf-ea63-4554-99e3-e15ccd87b47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Bureau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cb44-b37d-4693-a5c3-140ab663d37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1c4ba-b021-40cd-af10-78a6188bfae5" elementFormDefault="qualified">
    <xsd:import namespace="http://schemas.microsoft.com/office/2006/documentManagement/types"/>
    <xsd:import namespace="http://schemas.microsoft.com/office/infopath/2007/PartnerControls"/>
    <xsd:element name="Bureau" ma:index="13" nillable="true" ma:displayName="Bureau" ma:format="Dropdown" ma:internalName="Bureau">
      <xsd:simpleType>
        <xsd:restriction base="dms:Choice">
          <xsd:enumeration value="BCER"/>
          <xsd:enumeration value="BEI"/>
          <xsd:enumeration value="BMRS"/>
          <xsd:enumeration value="Central Benefits &amp; Payroll"/>
          <xsd:enumeration value="DIR"/>
          <xsd:enumeration value="HR Servic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bcdf-ea63-4554-99e3-e15ccd87b47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reau xmlns="7a61c4ba-b021-40cd-af10-78a6188bfae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8D87CDE-390F-47C9-B7A1-169EB2E9388D}"/>
</file>

<file path=customXml/itemProps2.xml><?xml version="1.0" encoding="utf-8"?>
<ds:datastoreItem xmlns:ds="http://schemas.openxmlformats.org/officeDocument/2006/customXml" ds:itemID="{8503AD87-6873-4D14-B6AA-E089989DFBC4}"/>
</file>

<file path=customXml/itemProps3.xml><?xml version="1.0" encoding="utf-8"?>
<ds:datastoreItem xmlns:ds="http://schemas.openxmlformats.org/officeDocument/2006/customXml" ds:itemID="{F29B0963-DF35-48AF-8A4E-77604BB1D897}"/>
</file>

<file path=customXml/itemProps4.xml><?xml version="1.0" encoding="utf-8"?>
<ds:datastoreItem xmlns:ds="http://schemas.openxmlformats.org/officeDocument/2006/customXml" ds:itemID="{9C039A39-90BD-48D3-AC36-4358D70D00CD}"/>
</file>

<file path=docProps/app.xml><?xml version="1.0" encoding="utf-8"?>
<Properties xmlns="http://schemas.openxmlformats.org/officeDocument/2006/extended-properties" xmlns:vt="http://schemas.openxmlformats.org/officeDocument/2006/docPropsVTypes">
  <Template>AP 2016 Base presentation</Template>
  <TotalTime>23559</TotalTime>
  <Words>1015</Words>
  <Application>Microsoft Office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DM Sans</vt:lpstr>
      <vt:lpstr>FK Display</vt:lpstr>
      <vt:lpstr>Wingdings</vt:lpstr>
      <vt:lpstr>Wingdings 3</vt:lpstr>
      <vt:lpstr>AP 2016 Base presentation</vt:lpstr>
      <vt:lpstr>Head Without Footer Master</vt:lpstr>
      <vt:lpstr>Blank Slide</vt:lpstr>
      <vt:lpstr>Footer - No Orange Header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</dc:creator>
  <cp:lastModifiedBy>Rahal, Kim - DOA</cp:lastModifiedBy>
  <cp:revision>248</cp:revision>
  <dcterms:created xsi:type="dcterms:W3CDTF">2016-07-06T17:49:30Z</dcterms:created>
  <dcterms:modified xsi:type="dcterms:W3CDTF">2022-08-10T15:43:49Z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</Properties>
</file>