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7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1" r:id="rId1"/>
    <p:sldMasterId id="2147483668" r:id="rId2"/>
    <p:sldMasterId id="2147483678" r:id="rId3"/>
    <p:sldMasterId id="2147483687" r:id="rId4"/>
    <p:sldMasterId id="2147483689" r:id="rId5"/>
  </p:sldMasterIdLst>
  <p:notesMasterIdLst>
    <p:notesMasterId r:id="rId14"/>
  </p:notesMasterIdLst>
  <p:handoutMasterIdLst>
    <p:handoutMasterId r:id="rId15"/>
  </p:handoutMasterIdLst>
  <p:sldIdLst>
    <p:sldId id="287" r:id="rId6"/>
    <p:sldId id="291" r:id="rId7"/>
    <p:sldId id="416" r:id="rId8"/>
    <p:sldId id="427" r:id="rId9"/>
    <p:sldId id="433" r:id="rId10"/>
    <p:sldId id="434" r:id="rId11"/>
    <p:sldId id="428" r:id="rId12"/>
    <p:sldId id="28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416A"/>
    <a:srgbClr val="008571"/>
    <a:srgbClr val="032E41"/>
    <a:srgbClr val="66B0C9"/>
    <a:srgbClr val="F7941F"/>
    <a:srgbClr val="363636"/>
    <a:srgbClr val="8FB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0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5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4"/>
    </p:cViewPr>
  </p:sorterViewPr>
  <p:notesViewPr>
    <p:cSldViewPr snapToGrid="0">
      <p:cViewPr varScale="1">
        <p:scale>
          <a:sx n="49" d="100"/>
          <a:sy n="49" d="100"/>
        </p:scale>
        <p:origin x="2298" y="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2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23" Type="http://schemas.openxmlformats.org/officeDocument/2006/relationships/customXml" Target="../customXml/item4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FF2B8-AE37-0C44-BAC5-050A2C50F0E4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6E701-868E-CF4A-A539-DFC7A4229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652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867A2-DA0D-40B9-8FA4-05262FC6761E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2C043-7B6B-4363-890C-E31355DC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94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Head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Header All Initial Caps 44 Points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28727" y="2725271"/>
            <a:ext cx="7963105" cy="2741521"/>
          </a:xfrm>
        </p:spPr>
        <p:txBody>
          <a:bodyPr/>
          <a:lstStyle>
            <a:lvl1pPr>
              <a:defRPr sz="3400"/>
            </a:lvl1pPr>
            <a:lvl2pPr marL="685800" indent="-449263">
              <a:lnSpc>
                <a:spcPct val="100000"/>
              </a:lnSpc>
              <a:spcBef>
                <a:spcPts val="1800"/>
              </a:spcBef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§"/>
              <a:defRPr sz="3000" b="1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404813">
              <a:lnSpc>
                <a:spcPct val="100000"/>
              </a:lnSpc>
              <a:spcBef>
                <a:spcPts val="600"/>
              </a:spcBef>
              <a:buClr>
                <a:schemeClr val="accent2">
                  <a:lumMod val="50000"/>
                </a:schemeClr>
              </a:buClr>
              <a:buFont typeface="Wingdings 3" panose="05040102010807070707" pitchFamily="18" charset="2"/>
              <a:buChar char="Â"/>
              <a:defRPr sz="2400"/>
            </a:lvl3pPr>
          </a:lstStyle>
          <a:p>
            <a:pPr lvl="1"/>
            <a:r>
              <a:rPr lang="en-US" dirty="0"/>
              <a:t>First-level bullet #1</a:t>
            </a:r>
          </a:p>
          <a:p>
            <a:pPr lvl="2"/>
            <a:r>
              <a:rPr lang="en-US" dirty="0"/>
              <a:t>Second-level bullet #1</a:t>
            </a:r>
          </a:p>
          <a:p>
            <a:pPr lvl="2"/>
            <a:r>
              <a:rPr lang="en-US" dirty="0"/>
              <a:t>Second-level bullet #2</a:t>
            </a:r>
          </a:p>
          <a:p>
            <a:pPr lvl="1"/>
            <a:r>
              <a:rPr lang="en-US" dirty="0"/>
              <a:t>Remember that bullets must always come in pairs ― no single bullets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222250" y="1504950"/>
            <a:ext cx="8169275" cy="1076885"/>
          </a:xfrm>
        </p:spPr>
        <p:txBody>
          <a:bodyPr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pPr lvl="0">
              <a:lnSpc>
                <a:spcPts val="3800"/>
              </a:lnSpc>
            </a:pPr>
            <a:r>
              <a:rPr lang="en-US" sz="3600"/>
              <a:t>Lead-in to bullet points should be sentence case:</a:t>
            </a:r>
          </a:p>
        </p:txBody>
      </p:sp>
    </p:spTree>
    <p:extLst>
      <p:ext uri="{BB962C8B-B14F-4D97-AF65-F5344CB8AC3E}">
        <p14:creationId xmlns:p14="http://schemas.microsoft.com/office/powerpoint/2010/main" val="172406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D4CBE-8A4F-3EF4-3C8E-BE753E04DF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52037B-AA58-B495-F9CF-0926A21EFC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7D875-6C9A-944D-6D3E-40745721C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DE7B4-9756-874A-AC7A-241220D07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88C78-983A-1F7F-E3A6-715F9E8EA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30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91EF8-E718-C063-727F-43851864A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06576-8265-08AA-5DB6-2BF2D851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27BBD-BBF7-E209-0B30-D8462DD33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A0ACB-7972-C7E8-79B0-F77BB988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3BB88-0C8E-2E11-4B12-04247594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84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CB645-C2DD-9AE0-CFC1-C10E70C9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1CBDC-4269-DE9B-A198-65EF9010A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6B257-1612-985D-5D54-346270520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1596E-84AA-897B-22F8-45F4E84D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91E24-37F8-37A1-DA7B-C6B1958F8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74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E4D8D-8CD5-3BA1-8A00-CEC218B4B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5C5C0-943A-F084-D2B0-7366473528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A8558-5853-08E9-1B16-66EDB49B9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8B4052-2181-8700-D8D5-35DD70682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DCD4E-C88D-E2F7-6F79-E4602D57E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640CD-7910-D58D-E1C6-AF626CF9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38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7D267-A6B1-6901-B9FA-59073C184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51E8B-3258-4A89-357F-FE9440871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CF6D5-7DAD-BA9B-3265-D74E6385E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48388E-F39A-7C1B-B14C-6DE713889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D41CAF-7804-B149-229C-1FE429CDA2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50E3D1-454E-2FB1-CC12-F59203890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B6E121-19DC-BD99-912D-CB461BAA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8EED1C-E987-DBBC-EB35-151167CB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5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8B380-2842-FC96-A22F-1B8B3C01E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626BC9-CC48-EF63-9E7C-7F3E2F315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1CF119-17B3-E8C7-CC76-FDE08B643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641137-BD35-60D9-FE77-56B8F6A25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54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F65B7-CDDA-0AB7-124E-AF68B272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B61A37-737D-C496-CF6E-953C6DA40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10BE90-1041-0A78-83C6-8A402A929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86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B6C1C-ED21-43EC-9378-65CD1E701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F9292-53EF-26F4-ED51-4F1043337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AA8D9E-2DA5-0F81-BD76-0824E0AD8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19077E-A1B4-0C32-4F50-5A57EAF36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7F2F6-02DE-7CA8-0035-16F8323F8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EEF32-24C0-698B-5819-38765BBC7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97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BC489-46A9-C236-184E-5857B3B59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949225-A432-B4E9-E378-B6C9E8EE73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AF3D8B-B65E-445D-5CFA-52592B415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75428B-32EC-1FD0-DC28-055E7EDEA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F28B9-4954-D498-2FC2-6B77ED867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04D583-9C9B-4E7A-3809-667D5DE99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84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BADCF-449F-E3C9-0FF4-2240E1ACC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881594-1981-AF94-D247-7949E7394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D3433-1CEF-74A0-4B0A-0F9A445E1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EC6BD-BCFD-F5F5-BF14-7945CA29C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F0F14-0883-983B-6200-482EA58CA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145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/>
              <a:t>Header Calibri 44 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6791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BF1F6-BCA5-F5AF-CDEB-2D9DD7F6DC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E14130-0371-2120-08A1-4F677FA5A0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905A2-3482-E93E-25D3-7EFD364A2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F9FF0-FFA4-3E55-C3FE-0BCFDB9A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CE5C9-2459-1820-49BB-CC8F23522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440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4005CB3-9D3D-4D31-B0F1-7CF58151254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27374" y="1767925"/>
            <a:ext cx="2525688" cy="3322153"/>
          </a:xfrm>
          <a:custGeom>
            <a:avLst/>
            <a:gdLst>
              <a:gd name="connsiteX0" fmla="*/ 1690616 w 3367584"/>
              <a:gd name="connsiteY0" fmla="*/ 1682675 h 3322153"/>
              <a:gd name="connsiteX1" fmla="*/ 2510355 w 3367584"/>
              <a:gd name="connsiteY1" fmla="*/ 2502414 h 3322153"/>
              <a:gd name="connsiteX2" fmla="*/ 1690616 w 3367584"/>
              <a:gd name="connsiteY2" fmla="*/ 3322153 h 3322153"/>
              <a:gd name="connsiteX3" fmla="*/ 870877 w 3367584"/>
              <a:gd name="connsiteY3" fmla="*/ 2502414 h 3322153"/>
              <a:gd name="connsiteX4" fmla="*/ 2547845 w 3367584"/>
              <a:gd name="connsiteY4" fmla="*/ 849288 h 3322153"/>
              <a:gd name="connsiteX5" fmla="*/ 3367584 w 3367584"/>
              <a:gd name="connsiteY5" fmla="*/ 1669027 h 3322153"/>
              <a:gd name="connsiteX6" fmla="*/ 2547845 w 3367584"/>
              <a:gd name="connsiteY6" fmla="*/ 2488766 h 3322153"/>
              <a:gd name="connsiteX7" fmla="*/ 1728106 w 3367584"/>
              <a:gd name="connsiteY7" fmla="*/ 1669027 h 3322153"/>
              <a:gd name="connsiteX8" fmla="*/ 819739 w 3367584"/>
              <a:gd name="connsiteY8" fmla="*/ 849288 h 3322153"/>
              <a:gd name="connsiteX9" fmla="*/ 1639478 w 3367584"/>
              <a:gd name="connsiteY9" fmla="*/ 1669027 h 3322153"/>
              <a:gd name="connsiteX10" fmla="*/ 819739 w 3367584"/>
              <a:gd name="connsiteY10" fmla="*/ 2488766 h 3322153"/>
              <a:gd name="connsiteX11" fmla="*/ 0 w 3367584"/>
              <a:gd name="connsiteY11" fmla="*/ 1669027 h 3322153"/>
              <a:gd name="connsiteX12" fmla="*/ 1690616 w 3367584"/>
              <a:gd name="connsiteY12" fmla="*/ 0 h 3322153"/>
              <a:gd name="connsiteX13" fmla="*/ 2510355 w 3367584"/>
              <a:gd name="connsiteY13" fmla="*/ 819739 h 3322153"/>
              <a:gd name="connsiteX14" fmla="*/ 1690616 w 3367584"/>
              <a:gd name="connsiteY14" fmla="*/ 1639478 h 3322153"/>
              <a:gd name="connsiteX15" fmla="*/ 870877 w 3367584"/>
              <a:gd name="connsiteY15" fmla="*/ 819739 h 332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67584" h="3322153">
                <a:moveTo>
                  <a:pt x="1690616" y="1682675"/>
                </a:moveTo>
                <a:lnTo>
                  <a:pt x="2510355" y="2502414"/>
                </a:lnTo>
                <a:lnTo>
                  <a:pt x="1690616" y="3322153"/>
                </a:lnTo>
                <a:lnTo>
                  <a:pt x="870877" y="2502414"/>
                </a:lnTo>
                <a:close/>
                <a:moveTo>
                  <a:pt x="2547845" y="849288"/>
                </a:moveTo>
                <a:lnTo>
                  <a:pt x="3367584" y="1669027"/>
                </a:lnTo>
                <a:lnTo>
                  <a:pt x="2547845" y="2488766"/>
                </a:lnTo>
                <a:lnTo>
                  <a:pt x="1728106" y="1669027"/>
                </a:lnTo>
                <a:close/>
                <a:moveTo>
                  <a:pt x="819739" y="849288"/>
                </a:moveTo>
                <a:lnTo>
                  <a:pt x="1639478" y="1669027"/>
                </a:lnTo>
                <a:lnTo>
                  <a:pt x="819739" y="2488766"/>
                </a:lnTo>
                <a:lnTo>
                  <a:pt x="0" y="1669027"/>
                </a:lnTo>
                <a:close/>
                <a:moveTo>
                  <a:pt x="1690616" y="0"/>
                </a:moveTo>
                <a:lnTo>
                  <a:pt x="2510355" y="819739"/>
                </a:lnTo>
                <a:lnTo>
                  <a:pt x="1690616" y="1639478"/>
                </a:lnTo>
                <a:lnTo>
                  <a:pt x="870877" y="8197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FBAE667-4615-407B-B6CA-2DBD3AE31B7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70466" y="1767925"/>
            <a:ext cx="2525688" cy="3322153"/>
          </a:xfrm>
          <a:custGeom>
            <a:avLst/>
            <a:gdLst>
              <a:gd name="connsiteX0" fmla="*/ 1690616 w 3367584"/>
              <a:gd name="connsiteY0" fmla="*/ 1682675 h 3322153"/>
              <a:gd name="connsiteX1" fmla="*/ 2510355 w 3367584"/>
              <a:gd name="connsiteY1" fmla="*/ 2502414 h 3322153"/>
              <a:gd name="connsiteX2" fmla="*/ 1690616 w 3367584"/>
              <a:gd name="connsiteY2" fmla="*/ 3322153 h 3322153"/>
              <a:gd name="connsiteX3" fmla="*/ 870877 w 3367584"/>
              <a:gd name="connsiteY3" fmla="*/ 2502414 h 3322153"/>
              <a:gd name="connsiteX4" fmla="*/ 2547845 w 3367584"/>
              <a:gd name="connsiteY4" fmla="*/ 849288 h 3322153"/>
              <a:gd name="connsiteX5" fmla="*/ 3367584 w 3367584"/>
              <a:gd name="connsiteY5" fmla="*/ 1669027 h 3322153"/>
              <a:gd name="connsiteX6" fmla="*/ 2547845 w 3367584"/>
              <a:gd name="connsiteY6" fmla="*/ 2488766 h 3322153"/>
              <a:gd name="connsiteX7" fmla="*/ 1728106 w 3367584"/>
              <a:gd name="connsiteY7" fmla="*/ 1669027 h 3322153"/>
              <a:gd name="connsiteX8" fmla="*/ 819739 w 3367584"/>
              <a:gd name="connsiteY8" fmla="*/ 849288 h 3322153"/>
              <a:gd name="connsiteX9" fmla="*/ 1639478 w 3367584"/>
              <a:gd name="connsiteY9" fmla="*/ 1669027 h 3322153"/>
              <a:gd name="connsiteX10" fmla="*/ 819739 w 3367584"/>
              <a:gd name="connsiteY10" fmla="*/ 2488766 h 3322153"/>
              <a:gd name="connsiteX11" fmla="*/ 0 w 3367584"/>
              <a:gd name="connsiteY11" fmla="*/ 1669027 h 3322153"/>
              <a:gd name="connsiteX12" fmla="*/ 1690616 w 3367584"/>
              <a:gd name="connsiteY12" fmla="*/ 0 h 3322153"/>
              <a:gd name="connsiteX13" fmla="*/ 2510355 w 3367584"/>
              <a:gd name="connsiteY13" fmla="*/ 819739 h 3322153"/>
              <a:gd name="connsiteX14" fmla="*/ 1690616 w 3367584"/>
              <a:gd name="connsiteY14" fmla="*/ 1639478 h 3322153"/>
              <a:gd name="connsiteX15" fmla="*/ 870877 w 3367584"/>
              <a:gd name="connsiteY15" fmla="*/ 819739 h 332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67584" h="3322153">
                <a:moveTo>
                  <a:pt x="1690616" y="1682675"/>
                </a:moveTo>
                <a:lnTo>
                  <a:pt x="2510355" y="2502414"/>
                </a:lnTo>
                <a:lnTo>
                  <a:pt x="1690616" y="3322153"/>
                </a:lnTo>
                <a:lnTo>
                  <a:pt x="870877" y="2502414"/>
                </a:lnTo>
                <a:close/>
                <a:moveTo>
                  <a:pt x="2547845" y="849288"/>
                </a:moveTo>
                <a:lnTo>
                  <a:pt x="3367584" y="1669027"/>
                </a:lnTo>
                <a:lnTo>
                  <a:pt x="2547845" y="2488766"/>
                </a:lnTo>
                <a:lnTo>
                  <a:pt x="1728106" y="1669027"/>
                </a:lnTo>
                <a:close/>
                <a:moveTo>
                  <a:pt x="819739" y="849288"/>
                </a:moveTo>
                <a:lnTo>
                  <a:pt x="1639478" y="1669027"/>
                </a:lnTo>
                <a:lnTo>
                  <a:pt x="819739" y="2488766"/>
                </a:lnTo>
                <a:lnTo>
                  <a:pt x="0" y="1669027"/>
                </a:lnTo>
                <a:close/>
                <a:moveTo>
                  <a:pt x="1690616" y="0"/>
                </a:moveTo>
                <a:lnTo>
                  <a:pt x="2510355" y="819739"/>
                </a:lnTo>
                <a:lnTo>
                  <a:pt x="1690616" y="1639478"/>
                </a:lnTo>
                <a:lnTo>
                  <a:pt x="870877" y="8197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A953C64-DB5E-4E54-B06D-515B69D3986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68965" y="624954"/>
            <a:ext cx="4206069" cy="5608092"/>
          </a:xfrm>
          <a:custGeom>
            <a:avLst/>
            <a:gdLst>
              <a:gd name="connsiteX0" fmla="*/ 2804046 w 5608092"/>
              <a:gd name="connsiteY0" fmla="*/ 0 h 5608092"/>
              <a:gd name="connsiteX1" fmla="*/ 5608092 w 5608092"/>
              <a:gd name="connsiteY1" fmla="*/ 2804046 h 5608092"/>
              <a:gd name="connsiteX2" fmla="*/ 2804046 w 5608092"/>
              <a:gd name="connsiteY2" fmla="*/ 5608092 h 5608092"/>
              <a:gd name="connsiteX3" fmla="*/ 0 w 5608092"/>
              <a:gd name="connsiteY3" fmla="*/ 2804046 h 5608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08092" h="5608092">
                <a:moveTo>
                  <a:pt x="2804046" y="0"/>
                </a:moveTo>
                <a:lnTo>
                  <a:pt x="5608092" y="2804046"/>
                </a:lnTo>
                <a:lnTo>
                  <a:pt x="2804046" y="5608092"/>
                </a:lnTo>
                <a:lnTo>
                  <a:pt x="0" y="280404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5090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3993774" y="816395"/>
            <a:ext cx="2723556" cy="3631408"/>
          </a:xfrm>
          <a:custGeom>
            <a:avLst/>
            <a:gdLst>
              <a:gd name="connsiteX0" fmla="*/ 1815704 w 3631408"/>
              <a:gd name="connsiteY0" fmla="*/ 0 h 3631408"/>
              <a:gd name="connsiteX1" fmla="*/ 3631408 w 3631408"/>
              <a:gd name="connsiteY1" fmla="*/ 1815704 h 3631408"/>
              <a:gd name="connsiteX2" fmla="*/ 1815704 w 3631408"/>
              <a:gd name="connsiteY2" fmla="*/ 3631408 h 3631408"/>
              <a:gd name="connsiteX3" fmla="*/ 0 w 3631408"/>
              <a:gd name="connsiteY3" fmla="*/ 1815704 h 3631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1408" h="3631408">
                <a:moveTo>
                  <a:pt x="1815704" y="0"/>
                </a:moveTo>
                <a:lnTo>
                  <a:pt x="3631408" y="1815704"/>
                </a:lnTo>
                <a:lnTo>
                  <a:pt x="1815704" y="3631408"/>
                </a:lnTo>
                <a:lnTo>
                  <a:pt x="0" y="181570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5732418" y="2410198"/>
            <a:ext cx="2723556" cy="3631408"/>
          </a:xfrm>
          <a:custGeom>
            <a:avLst/>
            <a:gdLst>
              <a:gd name="connsiteX0" fmla="*/ 1815704 w 3631408"/>
              <a:gd name="connsiteY0" fmla="*/ 0 h 3631408"/>
              <a:gd name="connsiteX1" fmla="*/ 3631408 w 3631408"/>
              <a:gd name="connsiteY1" fmla="*/ 1815704 h 3631408"/>
              <a:gd name="connsiteX2" fmla="*/ 1815704 w 3631408"/>
              <a:gd name="connsiteY2" fmla="*/ 3631408 h 3631408"/>
              <a:gd name="connsiteX3" fmla="*/ 0 w 3631408"/>
              <a:gd name="connsiteY3" fmla="*/ 1815704 h 3631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1408" h="3631408">
                <a:moveTo>
                  <a:pt x="1815704" y="0"/>
                </a:moveTo>
                <a:lnTo>
                  <a:pt x="3631408" y="1815704"/>
                </a:lnTo>
                <a:lnTo>
                  <a:pt x="1815704" y="3631408"/>
                </a:lnTo>
                <a:lnTo>
                  <a:pt x="0" y="181570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6717080" y="1526124"/>
            <a:ext cx="1659227" cy="2212302"/>
          </a:xfrm>
          <a:custGeom>
            <a:avLst/>
            <a:gdLst>
              <a:gd name="connsiteX0" fmla="*/ 1106151 w 2212302"/>
              <a:gd name="connsiteY0" fmla="*/ 0 h 2212302"/>
              <a:gd name="connsiteX1" fmla="*/ 2212302 w 2212302"/>
              <a:gd name="connsiteY1" fmla="*/ 1106151 h 2212302"/>
              <a:gd name="connsiteX2" fmla="*/ 1106151 w 2212302"/>
              <a:gd name="connsiteY2" fmla="*/ 2212302 h 2212302"/>
              <a:gd name="connsiteX3" fmla="*/ 0 w 2212302"/>
              <a:gd name="connsiteY3" fmla="*/ 1106151 h 2212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2302" h="2212302">
                <a:moveTo>
                  <a:pt x="1106151" y="0"/>
                </a:moveTo>
                <a:lnTo>
                  <a:pt x="2212302" y="1106151"/>
                </a:lnTo>
                <a:lnTo>
                  <a:pt x="1106151" y="2212302"/>
                </a:lnTo>
                <a:lnTo>
                  <a:pt x="0" y="11061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469900" sx="102000" sy="102000" algn="ctr" rotWithShape="0">
              <a:prstClr val="black">
                <a:alpha val="19000"/>
              </a:prstClr>
            </a:outerShdw>
          </a:effectLst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4073313" y="3119762"/>
            <a:ext cx="1659226" cy="2212302"/>
          </a:xfrm>
          <a:custGeom>
            <a:avLst/>
            <a:gdLst>
              <a:gd name="connsiteX0" fmla="*/ 1106151 w 2212301"/>
              <a:gd name="connsiteY0" fmla="*/ 0 h 2212302"/>
              <a:gd name="connsiteX1" fmla="*/ 2212301 w 2212301"/>
              <a:gd name="connsiteY1" fmla="*/ 1106151 h 2212302"/>
              <a:gd name="connsiteX2" fmla="*/ 1106151 w 2212301"/>
              <a:gd name="connsiteY2" fmla="*/ 2212302 h 2212302"/>
              <a:gd name="connsiteX3" fmla="*/ 0 w 2212301"/>
              <a:gd name="connsiteY3" fmla="*/ 1106151 h 2212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2301" h="2212302">
                <a:moveTo>
                  <a:pt x="1106151" y="0"/>
                </a:moveTo>
                <a:lnTo>
                  <a:pt x="2212301" y="1106151"/>
                </a:lnTo>
                <a:lnTo>
                  <a:pt x="1106151" y="2212302"/>
                </a:lnTo>
                <a:lnTo>
                  <a:pt x="0" y="11061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469900" sx="102000" sy="102000" algn="ctr" rotWithShape="0">
              <a:prstClr val="black">
                <a:alpha val="19000"/>
              </a:prstClr>
            </a:outerShdw>
          </a:effectLst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186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9839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text, 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22251" y="1778050"/>
            <a:ext cx="3924301" cy="370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4373880" y="1922449"/>
            <a:ext cx="4649472" cy="356400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200" b="1">
                <a:solidFill>
                  <a:schemeClr val="tx2"/>
                </a:solidFill>
                <a:latin typeface="+mn-lt"/>
              </a:rPr>
              <a:t>A paragraph of copy in Calibri</a:t>
            </a:r>
            <a:r>
              <a:rPr lang="en-US" sz="3200" b="1" baseline="0">
                <a:solidFill>
                  <a:schemeClr val="tx2"/>
                </a:solidFill>
                <a:latin typeface="+mn-lt"/>
              </a:rPr>
              <a:t> bold, set flush-left. Text can be dark blue, gray, black, or orange.</a:t>
            </a:r>
            <a:endParaRPr lang="en-US" sz="3200" b="1">
              <a:solidFill>
                <a:schemeClr val="tx2"/>
              </a:solidFill>
              <a:latin typeface="+mn-lt"/>
            </a:endParaRP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3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bullets, bullet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/>
              <a:t>Header Calibri 44 Points</a:t>
            </a:r>
            <a:endParaRPr lang="en-US" dirty="0"/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304799" y="1778000"/>
            <a:ext cx="3924301" cy="370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229100" y="1888627"/>
            <a:ext cx="4740400" cy="2970244"/>
          </a:xfrm>
          <a:prstGeom prst="rect">
            <a:avLst/>
          </a:prstGeom>
        </p:spPr>
        <p:txBody>
          <a:bodyPr/>
          <a:lstStyle>
            <a:lvl1pPr marL="36576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lvl1pPr>
          </a:lstStyle>
          <a:p>
            <a:pPr algn="ctr">
              <a:spcAft>
                <a:spcPts val="600"/>
              </a:spcAft>
            </a:pPr>
            <a:r>
              <a:rPr lang="en-US" sz="3200" b="1">
                <a:solidFill>
                  <a:schemeClr val="tx2"/>
                </a:solidFill>
                <a:latin typeface="+mn-lt"/>
              </a:rPr>
              <a:t>A list of bullet points: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</a:t>
            </a:r>
            <a:r>
              <a:rPr lang="en-US" sz="2800" b="1" baseline="0">
                <a:latin typeface="+mn-lt"/>
              </a:rPr>
              <a:t> 1</a:t>
            </a:r>
            <a:endParaRPr lang="en-US" sz="2800" b="1">
              <a:latin typeface="+mn-lt"/>
            </a:endParaRP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2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3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4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3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text,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895849" y="1778050"/>
            <a:ext cx="3924301" cy="370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304707" y="1898264"/>
            <a:ext cx="4480653" cy="312102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200" b="1">
                <a:solidFill>
                  <a:schemeClr val="tx2"/>
                </a:solidFill>
                <a:latin typeface="+mn-lt"/>
              </a:rPr>
              <a:t>A paragraph of copy in Calibri</a:t>
            </a:r>
            <a:r>
              <a:rPr lang="en-US" sz="3200" b="1" baseline="0">
                <a:solidFill>
                  <a:schemeClr val="tx2"/>
                </a:solidFill>
                <a:latin typeface="+mn-lt"/>
              </a:rPr>
              <a:t> bold, set flush-left. Text can be dark blue, gray, black, or orange.</a:t>
            </a:r>
            <a:endParaRPr lang="en-US" sz="3200" b="1">
              <a:solidFill>
                <a:schemeClr val="tx2"/>
              </a:solidFill>
              <a:latin typeface="+mn-lt"/>
            </a:endParaRP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9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bullets, bullets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966446" y="1813859"/>
            <a:ext cx="3924301" cy="370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996204"/>
            <a:ext cx="4740400" cy="2970244"/>
          </a:xfrm>
          <a:prstGeom prst="rect">
            <a:avLst/>
          </a:prstGeom>
        </p:spPr>
        <p:txBody>
          <a:bodyPr/>
          <a:lstStyle>
            <a:lvl1pPr marL="36576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Tx/>
              <a:buNone/>
              <a:defRPr/>
            </a:lvl1pPr>
          </a:lstStyle>
          <a:p>
            <a:pPr algn="ctr">
              <a:spcAft>
                <a:spcPts val="600"/>
              </a:spcAft>
            </a:pPr>
            <a:r>
              <a:rPr lang="en-US" sz="3200" b="1">
                <a:solidFill>
                  <a:schemeClr val="tx2"/>
                </a:solidFill>
                <a:latin typeface="+mn-lt"/>
              </a:rPr>
              <a:t>A list of bullet points: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</a:t>
            </a:r>
            <a:r>
              <a:rPr lang="en-US" sz="2800" b="1" baseline="0">
                <a:latin typeface="+mn-lt"/>
              </a:rPr>
              <a:t> 1</a:t>
            </a:r>
            <a:endParaRPr lang="en-US" sz="2800" b="1">
              <a:latin typeface="+mn-lt"/>
            </a:endParaRP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2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3</a:t>
            </a:r>
          </a:p>
          <a:p>
            <a:pPr marL="640080" indent="-274320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>
                <a:latin typeface="+mn-lt"/>
              </a:rPr>
              <a:t>Bullet 4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13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 Only Lg Photo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Header All Initial Caps 44 Points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93273" y="1900662"/>
            <a:ext cx="7415678" cy="6650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aseline="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/>
              <a:t>Use this slide for oversized</a:t>
            </a:r>
            <a:r>
              <a:rPr lang="en-US" sz="1800" baseline="0"/>
              <a:t> photos/graphics that require a header, and no other text. Delete this text box.</a:t>
            </a:r>
            <a:endParaRPr lang="en-US" sz="1800"/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86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671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-- no orange heade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4653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704189" cy="3880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Please ensure your header always appears vertically centered against the orange bar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Header All Initial Caps 44 Points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8E68887-2B01-4DEE-AF94-40DE021C6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86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82" r:id="rId3"/>
    <p:sldLayoutId id="2147483680" r:id="rId4"/>
    <p:sldLayoutId id="2147483681" r:id="rId5"/>
    <p:sldLayoutId id="214748368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251" y="17885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Header All Initial Caps 44 Points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129553" y="1504421"/>
            <a:ext cx="6979398" cy="53573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27739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75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442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AA646E-6A4A-A191-A7F9-32C907B8E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8A143-7ADA-E548-A448-62B819DAE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B89C1-BEB0-8C9E-07C6-9F7DF6609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403C2-9586-4444-A477-5FF4318EBA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67ED1-43A2-F39F-BE81-435678917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FB2EE-DB62-0218-5E39-A1B38E5295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0D02D-55BB-4A31-9977-6C5D52445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07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ccount.appointment-plus.com/ap/ap_admin_v2/login.php?_ga=2.48959842.573335458.1595811313-1501577317.1591824931" TargetMode="External"/><Relationship Id="rId2" Type="http://schemas.openxmlformats.org/officeDocument/2006/relationships/hyperlink" Target="http://www.daysmartappointments.com/" TargetMode="Externa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booknow.appointment-plus.com/b952mvhg/?&amp;e_id=####" TargetMode="External"/><Relationship Id="rId3" Type="http://schemas.openxmlformats.org/officeDocument/2006/relationships/hyperlink" Target="https://book.appointment-plus.com/b951dtz0/?&amp;e_id=####" TargetMode="External"/><Relationship Id="rId7" Type="http://schemas.openxmlformats.org/officeDocument/2006/relationships/hyperlink" Target="https://booknow.appointment-plus.com/b952hsse/?&amp;e_id=####" TargetMode="External"/><Relationship Id="rId2" Type="http://schemas.openxmlformats.org/officeDocument/2006/relationships/hyperlink" Target="https://booknow.appointment-plus.com/b94cplcy/?&amp;e_id=####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booknow.appointment-plus.com/b952d39c/?&amp;e_id=####" TargetMode="External"/><Relationship Id="rId5" Type="http://schemas.openxmlformats.org/officeDocument/2006/relationships/hyperlink" Target="https://booknow.appointment-plus.com/b95287ky/?&amp;e_id=####" TargetMode="External"/><Relationship Id="rId4" Type="http://schemas.openxmlformats.org/officeDocument/2006/relationships/hyperlink" Target="https://booknow.appointment-plus.com/b951xp42/?&amp;e_id=####" TargetMode="External"/><Relationship Id="rId9" Type="http://schemas.openxmlformats.org/officeDocument/2006/relationships/hyperlink" Target="https://booknow.appointment-plus.com/b952rk6x/?&amp;e_id=####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booknow.appointment-plus.com/b95cnntk/?&amp;e_id=####" TargetMode="External"/><Relationship Id="rId3" Type="http://schemas.openxmlformats.org/officeDocument/2006/relationships/hyperlink" Target="https://booknow.appointment-plus.com/b953lsbs/?&amp;e_id=####" TargetMode="External"/><Relationship Id="rId7" Type="http://schemas.openxmlformats.org/officeDocument/2006/relationships/hyperlink" Target="https://booknow.appointment-plus.com/b95cxsyx/?&amp;e_id=####" TargetMode="External"/><Relationship Id="rId2" Type="http://schemas.openxmlformats.org/officeDocument/2006/relationships/hyperlink" Target="https://booknow.appointment-plus.com/b953h2mq/?&amp;e_id=####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booknow.appointment-plus.com/b9546z94/?&amp;e_id=####" TargetMode="External"/><Relationship Id="rId5" Type="http://schemas.openxmlformats.org/officeDocument/2006/relationships/hyperlink" Target="https://booknow.appointment-plus.com/b9541jk2/?&amp;e_id=####" TargetMode="External"/><Relationship Id="rId4" Type="http://schemas.openxmlformats.org/officeDocument/2006/relationships/hyperlink" Target="https://booknow.appointment-plus.com/b953qv10/?&amp;e_id=####" TargetMode="External"/><Relationship Id="rId9" Type="http://schemas.openxmlformats.org/officeDocument/2006/relationships/hyperlink" Target="https://booknow.appointment-plus.com/b95csjxm/?&amp;e_id=####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booknow.appointment-plus.com/b94cplcy/?&amp;e_id=5579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pptplus.zendesk.com/hc/en-us/articles/215148823-Custom-Customer-View-Links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72F5E97-0A60-4397-8C4E-B51420DC8AFC}"/>
              </a:ext>
            </a:extLst>
          </p:cNvPr>
          <p:cNvGrpSpPr/>
          <p:nvPr/>
        </p:nvGrpSpPr>
        <p:grpSpPr>
          <a:xfrm>
            <a:off x="-3721239" y="-3397158"/>
            <a:ext cx="16586478" cy="13652318"/>
            <a:chOff x="-4841370" y="-4924697"/>
            <a:chExt cx="22115304" cy="18203091"/>
          </a:xfrm>
        </p:grpSpPr>
        <p:sp>
          <p:nvSpPr>
            <p:cNvPr id="8" name="Circle: Hollow 7">
              <a:extLst>
                <a:ext uri="{FF2B5EF4-FFF2-40B4-BE49-F238E27FC236}">
                  <a16:creationId xmlns:a16="http://schemas.microsoft.com/office/drawing/2014/main" id="{B126AEBD-851D-4EDA-B79B-5469C051A9C5}"/>
                </a:ext>
              </a:extLst>
            </p:cNvPr>
            <p:cNvSpPr/>
            <p:nvPr/>
          </p:nvSpPr>
          <p:spPr>
            <a:xfrm>
              <a:off x="-4841370" y="-4924697"/>
              <a:ext cx="9849394" cy="9849394"/>
            </a:xfrm>
            <a:prstGeom prst="donut">
              <a:avLst>
                <a:gd name="adj" fmla="val 18743"/>
              </a:avLst>
            </a:prstGeom>
            <a:solidFill>
              <a:srgbClr val="F9F9F9"/>
            </a:solidFill>
            <a:ln>
              <a:noFill/>
            </a:ln>
            <a:effectLst>
              <a:outerShdw blurRad="673100" sx="102000" sy="102000" algn="ctr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Circle: Hollow 11">
              <a:extLst>
                <a:ext uri="{FF2B5EF4-FFF2-40B4-BE49-F238E27FC236}">
                  <a16:creationId xmlns:a16="http://schemas.microsoft.com/office/drawing/2014/main" id="{D5FBD2CE-F51A-4C3E-BFD9-36C83C37D3D5}"/>
                </a:ext>
              </a:extLst>
            </p:cNvPr>
            <p:cNvSpPr/>
            <p:nvPr/>
          </p:nvSpPr>
          <p:spPr>
            <a:xfrm>
              <a:off x="7424540" y="3429000"/>
              <a:ext cx="9849394" cy="9849394"/>
            </a:xfrm>
            <a:prstGeom prst="donut">
              <a:avLst>
                <a:gd name="adj" fmla="val 18743"/>
              </a:avLst>
            </a:prstGeom>
            <a:solidFill>
              <a:srgbClr val="F9F9F9"/>
            </a:solidFill>
            <a:ln>
              <a:noFill/>
            </a:ln>
            <a:effectLst>
              <a:outerShdw blurRad="673100" sx="102000" sy="102000" algn="ctr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8388ACB6-E0DB-4E25-9B73-FB3450893755}"/>
              </a:ext>
            </a:extLst>
          </p:cNvPr>
          <p:cNvSpPr/>
          <p:nvPr/>
        </p:nvSpPr>
        <p:spPr>
          <a:xfrm>
            <a:off x="4164921" y="2771593"/>
            <a:ext cx="994581" cy="980933"/>
          </a:xfrm>
          <a:prstGeom prst="rect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id-ID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1F65E6-977C-41ED-8EDD-7292CD750836}"/>
              </a:ext>
            </a:extLst>
          </p:cNvPr>
          <p:cNvSpPr txBox="1"/>
          <p:nvPr/>
        </p:nvSpPr>
        <p:spPr>
          <a:xfrm>
            <a:off x="3193630" y="3859443"/>
            <a:ext cx="2937164" cy="41549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lvl="0">
              <a:defRPr sz="1600">
                <a:solidFill>
                  <a:schemeClr val="bg1"/>
                </a:solidFill>
                <a:latin typeface="+mj-lt"/>
                <a:cs typeface="Montserrat" panose="02000000000000000000" pitchFamily="2" charset="0"/>
              </a:defRPr>
            </a:lvl1pPr>
          </a:lstStyle>
          <a:p>
            <a:pPr algn="ctr" defTabSz="685800"/>
            <a:r>
              <a:rPr lang="en-US" sz="2100" b="1" dirty="0">
                <a:solidFill>
                  <a:prstClr val="black">
                    <a:lumMod val="65000"/>
                    <a:lumOff val="35000"/>
                  </a:prstClr>
                </a:solidFill>
                <a:latin typeface="DM Sans" pitchFamily="2" charset="0"/>
              </a:rPr>
              <a:t>State of Wisconsin</a:t>
            </a:r>
            <a:endParaRPr lang="id-ID" sz="2100" b="1" dirty="0">
              <a:solidFill>
                <a:prstClr val="black">
                  <a:lumMod val="65000"/>
                  <a:lumOff val="35000"/>
                </a:prstClr>
              </a:solidFill>
              <a:latin typeface="DM Sans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9103BF-2317-4C0B-8F9A-4B256BE9E8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30171" y="2738114"/>
            <a:ext cx="4083657" cy="10144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89E306B-2718-F845-F7A5-D3EA21834156}"/>
              </a:ext>
            </a:extLst>
          </p:cNvPr>
          <p:cNvSpPr txBox="1"/>
          <p:nvPr/>
        </p:nvSpPr>
        <p:spPr>
          <a:xfrm>
            <a:off x="2746387" y="4655700"/>
            <a:ext cx="3574403" cy="3231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lvl="0">
              <a:defRPr sz="1600">
                <a:solidFill>
                  <a:schemeClr val="bg1"/>
                </a:solidFill>
                <a:latin typeface="+mj-lt"/>
                <a:cs typeface="Montserrat" panose="02000000000000000000" pitchFamily="2" charset="0"/>
              </a:defRPr>
            </a:lvl1pPr>
          </a:lstStyle>
          <a:p>
            <a:pPr algn="ctr" defTabSz="685800"/>
            <a:r>
              <a:rPr lang="en-US" sz="1500" dirty="0">
                <a:solidFill>
                  <a:prstClr val="black">
                    <a:lumMod val="65000"/>
                    <a:lumOff val="35000"/>
                  </a:prstClr>
                </a:solidFill>
                <a:latin typeface="DM Sans" pitchFamily="2" charset="0"/>
              </a:rPr>
              <a:t>Document Upload Guide</a:t>
            </a:r>
            <a:endParaRPr lang="id-ID" sz="1500" dirty="0">
              <a:solidFill>
                <a:prstClr val="black">
                  <a:lumMod val="65000"/>
                  <a:lumOff val="35000"/>
                </a:prstClr>
              </a:solidFill>
              <a:latin typeface="DM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50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909511" y="1963537"/>
            <a:ext cx="286007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/>
            <a:r>
              <a:rPr lang="en-US" sz="3000" dirty="0">
                <a:solidFill>
                  <a:prstClr val="white">
                    <a:lumMod val="75000"/>
                  </a:prstClr>
                </a:solidFill>
                <a:latin typeface="DM Sans" pitchFamily="2" charset="0"/>
              </a:rPr>
              <a:t>How to login to</a:t>
            </a:r>
            <a:endParaRPr lang="id-ID" sz="3000" dirty="0">
              <a:solidFill>
                <a:prstClr val="white">
                  <a:lumMod val="75000"/>
                </a:prstClr>
              </a:solidFill>
              <a:latin typeface="DM Sans" pitchFamily="2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996097" y="3084749"/>
            <a:ext cx="1042988" cy="0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909511" y="3220255"/>
            <a:ext cx="4556915" cy="1279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defTabSz="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Go to </a:t>
            </a:r>
            <a:r>
              <a:rPr lang="en-US" sz="1050" b="1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  <a:hlinkClick r:id="rId2"/>
              </a:rPr>
              <a:t>www.DaySmartAppointments.com</a:t>
            </a:r>
            <a:endParaRPr lang="en-US" sz="1050" b="1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  <a:p>
            <a:pPr marL="214313" indent="-214313" defTabSz="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Click on </a:t>
            </a:r>
            <a:r>
              <a:rPr lang="en-US" sz="1050" b="1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Login</a:t>
            </a: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at the top of the page</a:t>
            </a:r>
          </a:p>
          <a:p>
            <a:pPr marL="214313" indent="-214313" defTabSz="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Enter your login and password. Passwords are case sensitive. </a:t>
            </a:r>
          </a:p>
          <a:p>
            <a:pPr marL="214313" indent="-214313" defTabSz="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If you forget your password, use the “</a:t>
            </a:r>
            <a:r>
              <a:rPr lang="en-US" sz="1050" b="1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Forgot password</a:t>
            </a:r>
            <a:r>
              <a:rPr lang="en-US" sz="105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” link in the login box and you will receive an email with password reset instructions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996097" y="4611825"/>
            <a:ext cx="1087818" cy="205838"/>
          </a:xfrm>
          <a:prstGeom prst="roundRect">
            <a:avLst>
              <a:gd name="adj" fmla="val 50000"/>
            </a:avLst>
          </a:prstGeom>
          <a:solidFill>
            <a:srgbClr val="54A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315908" y="4621456"/>
            <a:ext cx="466795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800"/>
            <a:r>
              <a:rPr lang="en-US" sz="825" b="1" dirty="0">
                <a:solidFill>
                  <a:prstClr val="white"/>
                </a:solidFill>
                <a:latin typeface="Calibri" panose="020F050202020403020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LOGIN</a:t>
            </a:r>
            <a:endParaRPr lang="en-US" sz="825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0F6DD7E-A20A-34FD-57A6-AB931CA1BCF7}"/>
              </a:ext>
            </a:extLst>
          </p:cNvPr>
          <p:cNvSpPr/>
          <p:nvPr/>
        </p:nvSpPr>
        <p:spPr>
          <a:xfrm>
            <a:off x="1513346" y="2472762"/>
            <a:ext cx="49218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sz="3000" dirty="0" err="1">
                <a:solidFill>
                  <a:prstClr val="black">
                    <a:lumMod val="65000"/>
                    <a:lumOff val="35000"/>
                  </a:prstClr>
                </a:solidFill>
                <a:latin typeface="FK Display" pitchFamily="2" charset="0"/>
              </a:rPr>
              <a:t>DaySmart</a:t>
            </a:r>
            <a:r>
              <a:rPr lang="en-US" sz="3000" dirty="0">
                <a:solidFill>
                  <a:prstClr val="black">
                    <a:lumMod val="65000"/>
                    <a:lumOff val="35000"/>
                  </a:prstClr>
                </a:solidFill>
                <a:latin typeface="FK Display" pitchFamily="2" charset="0"/>
              </a:rPr>
              <a:t> </a:t>
            </a:r>
            <a:r>
              <a:rPr lang="en-US" sz="3000" b="1" dirty="0">
                <a:solidFill>
                  <a:srgbClr val="54AB9A"/>
                </a:solidFill>
                <a:latin typeface="FK Display" pitchFamily="2" charset="0"/>
              </a:rPr>
              <a:t>Appointments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E149231-E519-F9A0-B9E2-5CEB645DD8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996097" y="2504082"/>
            <a:ext cx="535302" cy="535302"/>
          </a:xfrm>
          <a:prstGeom prst="rect">
            <a:avLst/>
          </a:prstGeom>
        </p:spPr>
      </p:pic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8C21A84-F037-6F6E-7D6E-64E11693D2F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59" r="16899"/>
          <a:stretch/>
        </p:blipFill>
        <p:spPr>
          <a:xfrm>
            <a:off x="5466426" y="1193260"/>
            <a:ext cx="3497803" cy="45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064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5FD39D-907A-4A1F-9369-4171A332B4D1}"/>
              </a:ext>
            </a:extLst>
          </p:cNvPr>
          <p:cNvSpPr txBox="1"/>
          <p:nvPr/>
        </p:nvSpPr>
        <p:spPr>
          <a:xfrm>
            <a:off x="122400" y="356407"/>
            <a:ext cx="889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8571"/>
                </a:solidFill>
              </a:rPr>
              <a:t>How to Create a Link to an Interview Schedule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14B855-4B12-4248-B2CF-75261C613CCA}"/>
              </a:ext>
            </a:extLst>
          </p:cNvPr>
          <p:cNvSpPr txBox="1"/>
          <p:nvPr/>
        </p:nvSpPr>
        <p:spPr>
          <a:xfrm>
            <a:off x="1166070" y="5046176"/>
            <a:ext cx="6391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1. These are the starting Agency links.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A800AF-E71F-4524-BC87-85C35716D1FF}"/>
              </a:ext>
            </a:extLst>
          </p:cNvPr>
          <p:cNvSpPr/>
          <p:nvPr/>
        </p:nvSpPr>
        <p:spPr>
          <a:xfrm>
            <a:off x="319314" y="950458"/>
            <a:ext cx="8702286" cy="3732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 of Wisconsin Enterprise HR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https://booknow.appointment-plus.com/b94cplcy/?&amp;e_id=####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 1-DOA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https://book.appointment-plus.com/b951dtz0/?&amp;e_id=####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 1-DPM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https://booknow.appointment-plus.com/b951xp42/?&amp;e_id=####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 2-DOC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https://booknow.appointment-plus.com/b95287ky/?&amp;e_id=####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 3-DATCP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https://booknow.appointment-plus.com/b952d39c/?&amp;e_id=####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Region-3 DCF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https://booknow.appointment-plus.com/b952hsse/?&amp;e_id=####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 3-DNR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https://booknow.appointment-plus.com/b952mvhg/?&amp;e_id=####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 3-DWD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https://booknow.appointment-plus.com/b952rk6x/?&amp;e_id=####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16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5FD39D-907A-4A1F-9369-4171A332B4D1}"/>
              </a:ext>
            </a:extLst>
          </p:cNvPr>
          <p:cNvSpPr txBox="1"/>
          <p:nvPr/>
        </p:nvSpPr>
        <p:spPr>
          <a:xfrm>
            <a:off x="122400" y="356407"/>
            <a:ext cx="889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8571"/>
                </a:solidFill>
              </a:rPr>
              <a:t>How to Create a Link to an Interview Schedule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14B855-4B12-4248-B2CF-75261C613CCA}"/>
              </a:ext>
            </a:extLst>
          </p:cNvPr>
          <p:cNvSpPr txBox="1"/>
          <p:nvPr/>
        </p:nvSpPr>
        <p:spPr>
          <a:xfrm>
            <a:off x="1166070" y="5046176"/>
            <a:ext cx="6391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1. These are the starting Agency links.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00F67A-1BAC-44B8-A933-2F1E877C07DB}"/>
              </a:ext>
            </a:extLst>
          </p:cNvPr>
          <p:cNvSpPr/>
          <p:nvPr/>
        </p:nvSpPr>
        <p:spPr>
          <a:xfrm>
            <a:off x="224971" y="1030283"/>
            <a:ext cx="8796629" cy="3732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 4-DHS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https://booknow.appointment-plus.com/b953h2mq/?&amp;e_id=####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 4-DVA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https://booknow.appointment-plus.com/b953lsbs/?&amp;e_id=####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 4-DOR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https://booknow.appointment-plus.com/b953qv10/?&amp;e_id=####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DMA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https://booknow.appointment-plus.com/b9541jk2/?&amp;e_id=####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DOJ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https://booknow.appointment-plus.com/b9546z94/?&amp;e_id=####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OSPD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https://booknow.appointment-plus.com/b95cxsyx/?&amp;e_id=####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https://booknow.appointment-plus.com/b95cnntk/?&amp;e_id=####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WTS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https://booknow.appointment-plus.com/b95csjxm/?&amp;e_id=####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776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AC910F2-3657-4F80-BEC0-16DC512CF4AF}"/>
              </a:ext>
            </a:extLst>
          </p:cNvPr>
          <p:cNvSpPr txBox="1"/>
          <p:nvPr/>
        </p:nvSpPr>
        <p:spPr>
          <a:xfrm>
            <a:off x="1192822" y="187670"/>
            <a:ext cx="68081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8571"/>
                </a:solidFill>
              </a:rPr>
              <a:t>How to Get the 4-Digit Schedule ID Number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96B307-C89B-4576-A74F-36FF760998DE}"/>
              </a:ext>
            </a:extLst>
          </p:cNvPr>
          <p:cNvSpPr txBox="1"/>
          <p:nvPr/>
        </p:nvSpPr>
        <p:spPr>
          <a:xfrm>
            <a:off x="1041400" y="5180297"/>
            <a:ext cx="7861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Hover Over the Schedule Name.</a:t>
            </a:r>
          </a:p>
          <a:p>
            <a:r>
              <a:rPr lang="en-US" dirty="0"/>
              <a:t>2. The Schedule ID Number is at the bottom of the screen: </a:t>
            </a:r>
            <a:r>
              <a:rPr lang="en-US" dirty="0" err="1"/>
              <a:t>employee_id</a:t>
            </a:r>
            <a:r>
              <a:rPr lang="en-US" dirty="0"/>
              <a:t>=####.</a:t>
            </a:r>
          </a:p>
          <a:p>
            <a:endParaRPr lang="en-US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77416C4-A750-4149-BCEE-2A9F91B33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86" y="710890"/>
            <a:ext cx="8933543" cy="434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282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AC910F2-3657-4F80-BEC0-16DC512CF4AF}"/>
              </a:ext>
            </a:extLst>
          </p:cNvPr>
          <p:cNvSpPr txBox="1"/>
          <p:nvPr/>
        </p:nvSpPr>
        <p:spPr>
          <a:xfrm>
            <a:off x="1192822" y="187670"/>
            <a:ext cx="6897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8571"/>
                </a:solidFill>
              </a:rPr>
              <a:t>How to Get the 4-Digit Schedule ID Number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96B307-C89B-4576-A74F-36FF760998DE}"/>
              </a:ext>
            </a:extLst>
          </p:cNvPr>
          <p:cNvSpPr txBox="1"/>
          <p:nvPr/>
        </p:nvSpPr>
        <p:spPr>
          <a:xfrm>
            <a:off x="1384707" y="5078697"/>
            <a:ext cx="7432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Replace the #### with the </a:t>
            </a:r>
            <a:r>
              <a:rPr lang="en-US" dirty="0" err="1"/>
              <a:t>employee_id</a:t>
            </a:r>
            <a:r>
              <a:rPr lang="en-US" dirty="0"/>
              <a:t> code.</a:t>
            </a:r>
          </a:p>
          <a:p>
            <a:pPr marL="342900" indent="-342900">
              <a:buAutoNum type="arabicPeriod"/>
            </a:pPr>
            <a:r>
              <a:rPr lang="en-US" dirty="0"/>
              <a:t>For ex: </a:t>
            </a:r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https://booknow.appointment-plus.com/b94cplcy/?&amp;e_id=5579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77416C4-A750-4149-BCEE-2A9F91B33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86" y="710891"/>
            <a:ext cx="8933543" cy="4178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653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5FD39D-907A-4A1F-9369-4171A332B4D1}"/>
              </a:ext>
            </a:extLst>
          </p:cNvPr>
          <p:cNvSpPr txBox="1"/>
          <p:nvPr/>
        </p:nvSpPr>
        <p:spPr>
          <a:xfrm>
            <a:off x="122400" y="356407"/>
            <a:ext cx="889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8571"/>
                </a:solidFill>
              </a:rPr>
              <a:t>Instructions for Creating Schedule Links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BC5469-2459-4BB6-922B-31F507C2EDD0}"/>
              </a:ext>
            </a:extLst>
          </p:cNvPr>
          <p:cNvSpPr/>
          <p:nvPr/>
        </p:nvSpPr>
        <p:spPr>
          <a:xfrm>
            <a:off x="861135" y="1670647"/>
            <a:ext cx="6924582" cy="1070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hlinkClick r:id="rId2"/>
              </a:rPr>
              <a:t>https://apptplus.zendesk.com/hc/en-us/articles/215148823-Custom-Customer-View-Links</a:t>
            </a:r>
            <a:endParaRPr lang="en-US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789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F6C21F-3377-40E9-B4DD-06B1AEECADB9}"/>
              </a:ext>
            </a:extLst>
          </p:cNvPr>
          <p:cNvSpPr/>
          <p:nvPr/>
        </p:nvSpPr>
        <p:spPr>
          <a:xfrm>
            <a:off x="1913382" y="2771594"/>
            <a:ext cx="5486400" cy="11772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Circle: Hollow 5">
            <a:extLst>
              <a:ext uri="{FF2B5EF4-FFF2-40B4-BE49-F238E27FC236}">
                <a16:creationId xmlns:a16="http://schemas.microsoft.com/office/drawing/2014/main" id="{97ACA13C-58B6-4BC3-A6B8-14B40AA351A6}"/>
              </a:ext>
            </a:extLst>
          </p:cNvPr>
          <p:cNvSpPr/>
          <p:nvPr/>
        </p:nvSpPr>
        <p:spPr>
          <a:xfrm>
            <a:off x="825211" y="-171308"/>
            <a:ext cx="7387046" cy="7387046"/>
          </a:xfrm>
          <a:prstGeom prst="donut">
            <a:avLst>
              <a:gd name="adj" fmla="val 22544"/>
            </a:avLst>
          </a:prstGeom>
          <a:solidFill>
            <a:srgbClr val="F9F9F9"/>
          </a:solidFill>
          <a:ln>
            <a:noFill/>
          </a:ln>
          <a:effectLst>
            <a:outerShdw blurRad="6731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88ACB6-E0DB-4E25-9B73-FB3450893755}"/>
              </a:ext>
            </a:extLst>
          </p:cNvPr>
          <p:cNvSpPr/>
          <p:nvPr/>
        </p:nvSpPr>
        <p:spPr>
          <a:xfrm>
            <a:off x="4164921" y="2771593"/>
            <a:ext cx="994581" cy="980933"/>
          </a:xfrm>
          <a:prstGeom prst="rect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id-ID" sz="135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9" name="Picture Placeholder 4">
            <a:extLst>
              <a:ext uri="{FF2B5EF4-FFF2-40B4-BE49-F238E27FC236}">
                <a16:creationId xmlns:a16="http://schemas.microsoft.com/office/drawing/2014/main" id="{41A8BB93-E75F-404A-A432-BE0AB17E85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7" r="4227"/>
          <a:stretch>
            <a:fillRect/>
          </a:stretch>
        </p:blipFill>
        <p:spPr>
          <a:xfrm>
            <a:off x="1240938" y="4998215"/>
            <a:ext cx="42629" cy="42718"/>
          </a:xfrm>
          <a:custGeom>
            <a:avLst/>
            <a:gdLst>
              <a:gd name="connsiteX0" fmla="*/ 730927 w 1461854"/>
              <a:gd name="connsiteY0" fmla="*/ 0 h 1461854"/>
              <a:gd name="connsiteX1" fmla="*/ 1461854 w 1461854"/>
              <a:gd name="connsiteY1" fmla="*/ 730927 h 1461854"/>
              <a:gd name="connsiteX2" fmla="*/ 730927 w 1461854"/>
              <a:gd name="connsiteY2" fmla="*/ 1461854 h 1461854"/>
              <a:gd name="connsiteX3" fmla="*/ 0 w 1461854"/>
              <a:gd name="connsiteY3" fmla="*/ 730927 h 1461854"/>
              <a:gd name="connsiteX4" fmla="*/ 730927 w 1461854"/>
              <a:gd name="connsiteY4" fmla="*/ 0 h 146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1854" h="1461854">
                <a:moveTo>
                  <a:pt x="730927" y="0"/>
                </a:moveTo>
                <a:cubicBezTo>
                  <a:pt x="1134607" y="0"/>
                  <a:pt x="1461854" y="327247"/>
                  <a:pt x="1461854" y="730927"/>
                </a:cubicBezTo>
                <a:cubicBezTo>
                  <a:pt x="1461854" y="1134607"/>
                  <a:pt x="1134607" y="1461854"/>
                  <a:pt x="730927" y="1461854"/>
                </a:cubicBezTo>
                <a:cubicBezTo>
                  <a:pt x="327247" y="1461854"/>
                  <a:pt x="0" y="1134607"/>
                  <a:pt x="0" y="730927"/>
                </a:cubicBezTo>
                <a:cubicBezTo>
                  <a:pt x="0" y="327247"/>
                  <a:pt x="327247" y="0"/>
                  <a:pt x="730927" y="0"/>
                </a:cubicBezTo>
                <a:close/>
              </a:path>
            </a:pathLst>
          </a:cu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14ECDC-C389-4D4C-A6A6-AD3FCDA5C6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1972" y="1513003"/>
            <a:ext cx="3081012" cy="3057671"/>
          </a:xfrm>
          <a:prstGeom prst="rect">
            <a:avLst/>
          </a:prstGeom>
        </p:spPr>
      </p:pic>
      <p:pic>
        <p:nvPicPr>
          <p:cNvPr id="12" name="Picture Placeholder 4">
            <a:extLst>
              <a:ext uri="{FF2B5EF4-FFF2-40B4-BE49-F238E27FC236}">
                <a16:creationId xmlns:a16="http://schemas.microsoft.com/office/drawing/2014/main" id="{78B4CE73-4C94-4F94-A622-075C5402C0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7" r="4227"/>
          <a:stretch>
            <a:fillRect/>
          </a:stretch>
        </p:blipFill>
        <p:spPr>
          <a:xfrm>
            <a:off x="8458321" y="3125304"/>
            <a:ext cx="42629" cy="42718"/>
          </a:xfrm>
          <a:custGeom>
            <a:avLst/>
            <a:gdLst>
              <a:gd name="connsiteX0" fmla="*/ 730927 w 1461854"/>
              <a:gd name="connsiteY0" fmla="*/ 0 h 1461854"/>
              <a:gd name="connsiteX1" fmla="*/ 1461854 w 1461854"/>
              <a:gd name="connsiteY1" fmla="*/ 730927 h 1461854"/>
              <a:gd name="connsiteX2" fmla="*/ 730927 w 1461854"/>
              <a:gd name="connsiteY2" fmla="*/ 1461854 h 1461854"/>
              <a:gd name="connsiteX3" fmla="*/ 0 w 1461854"/>
              <a:gd name="connsiteY3" fmla="*/ 730927 h 1461854"/>
              <a:gd name="connsiteX4" fmla="*/ 730927 w 1461854"/>
              <a:gd name="connsiteY4" fmla="*/ 0 h 146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1854" h="1461854">
                <a:moveTo>
                  <a:pt x="730927" y="0"/>
                </a:moveTo>
                <a:cubicBezTo>
                  <a:pt x="1134607" y="0"/>
                  <a:pt x="1461854" y="327247"/>
                  <a:pt x="1461854" y="730927"/>
                </a:cubicBezTo>
                <a:cubicBezTo>
                  <a:pt x="1461854" y="1134607"/>
                  <a:pt x="1134607" y="1461854"/>
                  <a:pt x="730927" y="1461854"/>
                </a:cubicBezTo>
                <a:cubicBezTo>
                  <a:pt x="327247" y="1461854"/>
                  <a:pt x="0" y="1134607"/>
                  <a:pt x="0" y="730927"/>
                </a:cubicBezTo>
                <a:cubicBezTo>
                  <a:pt x="0" y="327247"/>
                  <a:pt x="327247" y="0"/>
                  <a:pt x="730927" y="0"/>
                </a:cubicBezTo>
                <a:close/>
              </a:path>
            </a:pathLst>
          </a:custGeom>
        </p:spPr>
      </p:pic>
      <p:pic>
        <p:nvPicPr>
          <p:cNvPr id="14" name="Picture Placeholder 4">
            <a:extLst>
              <a:ext uri="{FF2B5EF4-FFF2-40B4-BE49-F238E27FC236}">
                <a16:creationId xmlns:a16="http://schemas.microsoft.com/office/drawing/2014/main" id="{30E31663-FA98-489F-891E-39156D46D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7" r="4227"/>
          <a:stretch>
            <a:fillRect/>
          </a:stretch>
        </p:blipFill>
        <p:spPr>
          <a:xfrm>
            <a:off x="879346" y="1386174"/>
            <a:ext cx="42629" cy="42718"/>
          </a:xfrm>
          <a:custGeom>
            <a:avLst/>
            <a:gdLst>
              <a:gd name="connsiteX0" fmla="*/ 730927 w 1461854"/>
              <a:gd name="connsiteY0" fmla="*/ 0 h 1461854"/>
              <a:gd name="connsiteX1" fmla="*/ 1461854 w 1461854"/>
              <a:gd name="connsiteY1" fmla="*/ 730927 h 1461854"/>
              <a:gd name="connsiteX2" fmla="*/ 730927 w 1461854"/>
              <a:gd name="connsiteY2" fmla="*/ 1461854 h 1461854"/>
              <a:gd name="connsiteX3" fmla="*/ 0 w 1461854"/>
              <a:gd name="connsiteY3" fmla="*/ 730927 h 1461854"/>
              <a:gd name="connsiteX4" fmla="*/ 730927 w 1461854"/>
              <a:gd name="connsiteY4" fmla="*/ 0 h 146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1854" h="1461854">
                <a:moveTo>
                  <a:pt x="730927" y="0"/>
                </a:moveTo>
                <a:cubicBezTo>
                  <a:pt x="1134607" y="0"/>
                  <a:pt x="1461854" y="327247"/>
                  <a:pt x="1461854" y="730927"/>
                </a:cubicBezTo>
                <a:cubicBezTo>
                  <a:pt x="1461854" y="1134607"/>
                  <a:pt x="1134607" y="1461854"/>
                  <a:pt x="730927" y="1461854"/>
                </a:cubicBezTo>
                <a:cubicBezTo>
                  <a:pt x="327247" y="1461854"/>
                  <a:pt x="0" y="1134607"/>
                  <a:pt x="0" y="730927"/>
                </a:cubicBezTo>
                <a:cubicBezTo>
                  <a:pt x="0" y="327247"/>
                  <a:pt x="327247" y="0"/>
                  <a:pt x="730927" y="0"/>
                </a:cubicBez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D6EEB4-FBA9-4485-A351-F1CE6BD5232A}"/>
              </a:ext>
            </a:extLst>
          </p:cNvPr>
          <p:cNvSpPr txBox="1"/>
          <p:nvPr/>
        </p:nvSpPr>
        <p:spPr>
          <a:xfrm>
            <a:off x="2091995" y="4568263"/>
            <a:ext cx="4960012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 defTabSz="685800"/>
            <a:r>
              <a:rPr lang="en-US" sz="7200" b="1" spc="450" dirty="0">
                <a:solidFill>
                  <a:srgbClr val="002060"/>
                </a:solidFill>
                <a:latin typeface="DM Sans" pitchFamily="2" charset="0"/>
              </a:rPr>
              <a:t>Thank</a:t>
            </a:r>
            <a:r>
              <a:rPr lang="en-US" sz="7200" i="1" spc="450" dirty="0">
                <a:solidFill>
                  <a:srgbClr val="54AB9A"/>
                </a:solidFill>
                <a:latin typeface="DM Sans" pitchFamily="2" charset="0"/>
              </a:rPr>
              <a:t>you</a:t>
            </a:r>
            <a:endParaRPr lang="id-ID" sz="7200" i="1" spc="450" dirty="0">
              <a:solidFill>
                <a:srgbClr val="54AB9A"/>
              </a:solidFill>
              <a:latin typeface="DM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437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P 2016 Base presentation">
  <a:themeElements>
    <a:clrScheme name="AP Presentati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9500"/>
      </a:accent1>
      <a:accent2>
        <a:srgbClr val="8FBED5"/>
      </a:accent2>
      <a:accent3>
        <a:srgbClr val="034383"/>
      </a:accent3>
      <a:accent4>
        <a:srgbClr val="FFAA01"/>
      </a:accent4>
      <a:accent5>
        <a:srgbClr val="3F3F3F"/>
      </a:accent5>
      <a:accent6>
        <a:srgbClr val="757070"/>
      </a:accent6>
      <a:hlink>
        <a:srgbClr val="055AAF"/>
      </a:hlink>
      <a:folHlink>
        <a:srgbClr val="D56C15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 2016 Base Presentation" id="{007141C5-AEC3-4496-9C67-C19EF40DAF9D}" vid="{3B9E65B8-7517-489D-B794-B54C4454BBBD}"/>
    </a:ext>
  </a:extLst>
</a:theme>
</file>

<file path=ppt/theme/theme2.xml><?xml version="1.0" encoding="utf-8"?>
<a:theme xmlns:a="http://schemas.openxmlformats.org/drawingml/2006/main" name="Head Without Footer Master">
  <a:themeElements>
    <a:clrScheme name="AP Presentati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9500"/>
      </a:accent1>
      <a:accent2>
        <a:srgbClr val="8FBED5"/>
      </a:accent2>
      <a:accent3>
        <a:srgbClr val="034383"/>
      </a:accent3>
      <a:accent4>
        <a:srgbClr val="FFAA01"/>
      </a:accent4>
      <a:accent5>
        <a:srgbClr val="3F3F3F"/>
      </a:accent5>
      <a:accent6>
        <a:srgbClr val="757070"/>
      </a:accent6>
      <a:hlink>
        <a:srgbClr val="055AAF"/>
      </a:hlink>
      <a:folHlink>
        <a:srgbClr val="D56C15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 2016 Base Presentation" id="{007141C5-AEC3-4496-9C67-C19EF40DAF9D}" vid="{D129457A-E660-4BE2-9B54-CBE57D74F8AA}"/>
    </a:ext>
  </a:extLst>
</a:theme>
</file>

<file path=ppt/theme/theme3.xml><?xml version="1.0" encoding="utf-8"?>
<a:theme xmlns:a="http://schemas.openxmlformats.org/drawingml/2006/main" name="Blank Slid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E9500"/>
      </a:accent1>
      <a:accent2>
        <a:srgbClr val="8FBED5"/>
      </a:accent2>
      <a:accent3>
        <a:srgbClr val="034383"/>
      </a:accent3>
      <a:accent4>
        <a:srgbClr val="FFAA01"/>
      </a:accent4>
      <a:accent5>
        <a:srgbClr val="3F3F3F"/>
      </a:accent5>
      <a:accent6>
        <a:srgbClr val="757070"/>
      </a:accent6>
      <a:hlink>
        <a:srgbClr val="008470"/>
      </a:hlink>
      <a:folHlink>
        <a:srgbClr val="D56C15"/>
      </a:folHlink>
    </a:clrScheme>
    <a:fontScheme name="AP Presentatio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 2016 Base Presentation" id="{007141C5-AEC3-4496-9C67-C19EF40DAF9D}" vid="{346A1E3B-631A-4518-A537-A2A7B422F1E3}"/>
    </a:ext>
  </a:extLst>
</a:theme>
</file>

<file path=ppt/theme/theme4.xml><?xml version="1.0" encoding="utf-8"?>
<a:theme xmlns:a="http://schemas.openxmlformats.org/drawingml/2006/main" name="Footer - No Orange Head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 2016 Base Presentation" id="{007141C5-AEC3-4496-9C67-C19EF40DAF9D}" vid="{8F88A549-B4FD-4842-9740-6CD20CE3B794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B479DE97358D43AEB72738EE1F2D08" ma:contentTypeVersion="4" ma:contentTypeDescription="Create a new document." ma:contentTypeScope="" ma:versionID="4cfaeb08bf52e1b06bdc059f92d0e8c6">
  <xsd:schema xmlns:xsd="http://www.w3.org/2001/XMLSchema" xmlns:xs="http://www.w3.org/2001/XMLSchema" xmlns:p="http://schemas.microsoft.com/office/2006/metadata/properties" xmlns:ns1="http://schemas.microsoft.com/sharepoint/v3" xmlns:ns2="10f2cb44-b37d-4693-a5c3-140ab663d372" xmlns:ns3="7a61c4ba-b021-40cd-af10-78a6188bfae5" xmlns:ns4="fb82bcdf-ea63-4554-99e3-e15ccd87b479" targetNamespace="http://schemas.microsoft.com/office/2006/metadata/properties" ma:root="true" ma:fieldsID="2cf9b71f07200202f691841d952fe1a9" ns1:_="" ns2:_="" ns3:_="" ns4:_="">
    <xsd:import namespace="http://schemas.microsoft.com/sharepoint/v3"/>
    <xsd:import namespace="10f2cb44-b37d-4693-a5c3-140ab663d372"/>
    <xsd:import namespace="7a61c4ba-b021-40cd-af10-78a6188bfae5"/>
    <xsd:import namespace="fb82bcdf-ea63-4554-99e3-e15ccd87b479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Bureau" minOccurs="0"/>
                <xsd:element ref="ns4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2cb44-b37d-4693-a5c3-140ab663d372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61c4ba-b021-40cd-af10-78a6188bfae5" elementFormDefault="qualified">
    <xsd:import namespace="http://schemas.microsoft.com/office/2006/documentManagement/types"/>
    <xsd:import namespace="http://schemas.microsoft.com/office/infopath/2007/PartnerControls"/>
    <xsd:element name="Bureau" ma:index="13" nillable="true" ma:displayName="Bureau" ma:format="Dropdown" ma:internalName="Bureau">
      <xsd:simpleType>
        <xsd:restriction base="dms:Choice">
          <xsd:enumeration value="BCER"/>
          <xsd:enumeration value="BEI"/>
          <xsd:enumeration value="BMRS"/>
          <xsd:enumeration value="Central Benefits &amp; Payroll"/>
          <xsd:enumeration value="DIR"/>
          <xsd:enumeration value="HR Service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82bcdf-ea63-4554-99e3-e15ccd87b47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ureau xmlns="7a61c4ba-b021-40cd-af10-78a6188bfae5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5FD3E5E-A00C-4690-87B1-946F4C82FB58}"/>
</file>

<file path=customXml/itemProps2.xml><?xml version="1.0" encoding="utf-8"?>
<ds:datastoreItem xmlns:ds="http://schemas.openxmlformats.org/officeDocument/2006/customXml" ds:itemID="{1058F315-3AFD-45DB-AE1F-6FE0BFB7E2F4}"/>
</file>

<file path=customXml/itemProps3.xml><?xml version="1.0" encoding="utf-8"?>
<ds:datastoreItem xmlns:ds="http://schemas.openxmlformats.org/officeDocument/2006/customXml" ds:itemID="{AF0AAA2B-B980-4667-9248-EE26E3A889F8}"/>
</file>

<file path=customXml/itemProps4.xml><?xml version="1.0" encoding="utf-8"?>
<ds:datastoreItem xmlns:ds="http://schemas.openxmlformats.org/officeDocument/2006/customXml" ds:itemID="{CF56F51E-B9CA-49BA-9D80-8500D431A217}"/>
</file>

<file path=docProps/app.xml><?xml version="1.0" encoding="utf-8"?>
<Properties xmlns="http://schemas.openxmlformats.org/officeDocument/2006/extended-properties" xmlns:vt="http://schemas.openxmlformats.org/officeDocument/2006/docPropsVTypes">
  <Template>AP 2016 Base presentation</Template>
  <TotalTime>23562</TotalTime>
  <Words>449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Arial</vt:lpstr>
      <vt:lpstr>Calibri</vt:lpstr>
      <vt:lpstr>Calibri Light</vt:lpstr>
      <vt:lpstr>DM Sans</vt:lpstr>
      <vt:lpstr>FK Display</vt:lpstr>
      <vt:lpstr>Wingdings</vt:lpstr>
      <vt:lpstr>Wingdings 3</vt:lpstr>
      <vt:lpstr>AP 2016 Base presentation</vt:lpstr>
      <vt:lpstr>Head Without Footer Master</vt:lpstr>
      <vt:lpstr>Blank Slide</vt:lpstr>
      <vt:lpstr>Footer - No Orange Header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</dc:creator>
  <cp:lastModifiedBy>Rahal, Kim - DOA</cp:lastModifiedBy>
  <cp:revision>250</cp:revision>
  <dcterms:created xsi:type="dcterms:W3CDTF">2016-07-06T17:49:30Z</dcterms:created>
  <dcterms:modified xsi:type="dcterms:W3CDTF">2022-08-10T15:44:33Z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0x010100E9B479DE97358D43AEB72738EE1F2D08</vt:lpwstr>
  </property>
</Properties>
</file>